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60" r:id="rId4"/>
  </p:sldMasterIdLst>
  <p:notesMasterIdLst>
    <p:notesMasterId r:id="rId29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3" r:id="rId22"/>
    <p:sldId id="274" r:id="rId23"/>
    <p:sldId id="275" r:id="rId24"/>
    <p:sldId id="276" r:id="rId25"/>
    <p:sldId id="277" r:id="rId26"/>
    <p:sldId id="278" r:id="rId27"/>
    <p:sldId id="279" r:id="rId28"/>
  </p:sldIdLst>
  <p:sldSz cx="9144000" cy="6858000" type="screen4x3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1" d="100"/>
          <a:sy n="101" d="100"/>
        </p:scale>
        <p:origin x="1230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309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100" b="0" i="0" u="none" strike="noStrike" cap="none"/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100" b="0" i="0" u="none" strike="noStrike" cap="none"/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100" b="0" i="0" u="none" strike="noStrike" cap="none"/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100" b="0" i="0" u="none" strike="noStrike" cap="none"/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100" b="0" i="0" u="none" strike="noStrike" cap="none"/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100" b="0" i="0" u="none" strike="noStrike" cap="none"/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100" b="0" i="0" u="none" strike="noStrike" cap="none"/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100" b="0" i="0" u="none" strike="noStrike" cap="none"/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100" b="0" i="0" u="none" strike="noStrike" cap="none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309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95" name="Google Shape;95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ts val="1100"/>
              <a:buFont typeface="Arial"/>
              <a:buNone/>
            </a:pPr>
            <a:endParaRPr sz="1100" b="0" i="0" u="none" strike="noStrike" cap="none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309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2" name="Google Shape;102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ts val="1100"/>
              <a:buFont typeface="Arial"/>
              <a:buNone/>
            </a:pPr>
            <a:endParaRPr sz="1100" b="0" i="0" u="none" strike="noStrike" cap="none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9" name="Google Shape;109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ts val="1100"/>
              <a:buFont typeface="Arial"/>
              <a:buNone/>
            </a:pPr>
            <a:endParaRPr sz="1100" b="0" i="0" u="none" strike="noStrike" cap="none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309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6" name="Google Shape;116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ts val="1100"/>
              <a:buFont typeface="Arial"/>
              <a:buNone/>
            </a:pPr>
            <a:endParaRPr sz="1100" b="0" i="0" u="none" strike="noStrike" cap="none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309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23" name="Google Shape;123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ts val="1100"/>
              <a:buFont typeface="Arial"/>
              <a:buNone/>
            </a:pPr>
            <a:endParaRPr sz="1100" b="0" i="0" u="none" strike="noStrike" cap="none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0" name="Google Shape;130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ts val="1100"/>
              <a:buFont typeface="Arial"/>
              <a:buNone/>
            </a:pPr>
            <a:endParaRPr sz="1100" b="0" i="0" u="none" strike="noStrike" cap="none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7" name="Google Shape;137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ts val="1100"/>
              <a:buFont typeface="Arial"/>
              <a:buNone/>
            </a:pPr>
            <a:endParaRPr sz="1100" b="0" i="0" u="none" strike="noStrike" cap="none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309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44" name="Google Shape;144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ts val="1100"/>
              <a:buFont typeface="Arial"/>
              <a:buNone/>
            </a:pPr>
            <a:endParaRPr sz="1100" b="0" i="0" u="none" strike="noStrike" cap="none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1" name="Google Shape;151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ts val="1100"/>
              <a:buFont typeface="Arial"/>
              <a:buNone/>
            </a:pPr>
            <a:endParaRPr sz="1100" b="0" i="0" u="none" strike="noStrike" cap="none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8" name="Google Shape;158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ts val="1100"/>
              <a:buFont typeface="Arial"/>
              <a:buNone/>
            </a:pPr>
            <a:endParaRPr sz="1100" b="0" i="0" u="none" strike="noStrike" cap="none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65" name="Google Shape;165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ts val="1100"/>
              <a:buFont typeface="Arial"/>
              <a:buNone/>
            </a:pPr>
            <a:endParaRPr sz="1100" b="0" i="0" u="none" strike="noStrike" cap="none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72" name="Google Shape;172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ts val="1100"/>
              <a:buFont typeface="Arial"/>
              <a:buNone/>
            </a:pPr>
            <a:endParaRPr sz="1100" b="0" i="0" u="none" strike="noStrike" cap="none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79" name="Google Shape;179;p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ts val="1100"/>
              <a:buFont typeface="Arial"/>
              <a:buNone/>
            </a:pPr>
            <a:endParaRPr sz="1100" b="0" i="0" u="none" strike="noStrike" cap="none" dirty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86" name="Google Shape;186;p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ts val="1100"/>
              <a:buFont typeface="Arial"/>
              <a:buNone/>
            </a:pPr>
            <a:endParaRPr sz="1100" b="0" i="0" u="none" strike="noStrike" cap="none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93" name="Google Shape;193;p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ts val="1100"/>
              <a:buFont typeface="Arial"/>
              <a:buNone/>
            </a:pPr>
            <a:endParaRPr sz="1100" b="0" i="0" u="none" strike="noStrike" cap="none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00" name="Google Shape;200;p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ts val="1100"/>
              <a:buFont typeface="Arial"/>
              <a:buNone/>
            </a:pPr>
            <a:endParaRPr sz="1100" b="0" i="0" u="none" strike="noStrike" cap="none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07" name="Google Shape;207;p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ts val="1100"/>
              <a:buFont typeface="Arial"/>
              <a:buNone/>
            </a:pPr>
            <a:endParaRPr sz="1100" b="0" i="0" u="none" strike="noStrike" cap="none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p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14" name="Google Shape;214;p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ts val="1100"/>
              <a:buFont typeface="Arial"/>
              <a:buNone/>
            </a:pPr>
            <a:endParaRPr sz="1100" b="0" i="0" u="none" strike="noStrike" cap="none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p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21" name="Google Shape;221;p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ts val="1100"/>
              <a:buFont typeface="Arial"/>
              <a:buNone/>
            </a:pPr>
            <a:endParaRPr sz="1100" b="0" i="0" u="none" strike="noStrike" cap="none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p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28" name="Google Shape;228;p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ts val="1100"/>
              <a:buFont typeface="Arial"/>
              <a:buNone/>
            </a:pPr>
            <a:endParaRPr sz="1100" b="0" i="0" u="none" strike="noStrike" cap="none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309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35" name="Google Shape;235;p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ts val="1100"/>
              <a:buFont typeface="Arial"/>
              <a:buNone/>
            </a:pPr>
            <a:endParaRPr sz="1100" b="0" i="0" u="none" strike="noStrike" cap="none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p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42" name="Google Shape;242;p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ts val="1100"/>
              <a:buFont typeface="Arial"/>
              <a:buNone/>
            </a:pPr>
            <a:endParaRPr sz="1100" b="0" i="0" u="none" strike="noStrike" cap="none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p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309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49" name="Google Shape;249;p2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ts val="1100"/>
              <a:buFont typeface="Arial"/>
              <a:buNone/>
            </a:pPr>
            <a:endParaRPr sz="1100" b="0" i="0" u="none" strike="noStrike" cap="none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Google Shape;257;p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309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58" name="Google Shape;258;p2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ts val="1100"/>
              <a:buFont typeface="Arial"/>
              <a:buNone/>
            </a:pPr>
            <a:endParaRPr sz="1100" b="0" i="0" u="none" strike="noStrike" cap="none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apositive de titre" type="title">
  <p:cSld name="TITLE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Google Shape;14;p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239" y="0"/>
            <a:ext cx="9141599" cy="4799099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Google Shape;15;p2"/>
          <p:cNvSpPr/>
          <p:nvPr/>
        </p:nvSpPr>
        <p:spPr>
          <a:xfrm>
            <a:off x="-1" y="4754880"/>
            <a:ext cx="9144000" cy="2103299"/>
          </a:xfrm>
          <a:prstGeom prst="rect">
            <a:avLst/>
          </a:prstGeom>
          <a:gradFill>
            <a:gsLst>
              <a:gs pos="0">
                <a:schemeClr val="dk2"/>
              </a:gs>
              <a:gs pos="100000">
                <a:srgbClr val="1C243C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" name="Google Shape;16;p2"/>
          <p:cNvSpPr/>
          <p:nvPr/>
        </p:nvSpPr>
        <p:spPr>
          <a:xfrm>
            <a:off x="-94" y="4724400"/>
            <a:ext cx="9141599" cy="75899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" name="Google Shape;17;p2"/>
          <p:cNvSpPr txBox="1">
            <a:spLocks noGrp="1"/>
          </p:cNvSpPr>
          <p:nvPr>
            <p:ph type="ctrTitle"/>
          </p:nvPr>
        </p:nvSpPr>
        <p:spPr>
          <a:xfrm>
            <a:off x="1142999" y="4800600"/>
            <a:ext cx="6858000" cy="11432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marR="0" lvl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Arial"/>
              <a:buNone/>
              <a:defRPr sz="4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Font typeface="Arial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Font typeface="Arial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Font typeface="Arial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Font typeface="Arial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Font typeface="Arial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Font typeface="Arial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Font typeface="Arial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Font typeface="Arial"/>
              <a:buNone/>
              <a:defRPr sz="1800"/>
            </a:lvl9pPr>
          </a:lstStyle>
          <a:p>
            <a:endParaRPr/>
          </a:p>
        </p:txBody>
      </p:sp>
      <p:sp>
        <p:nvSpPr>
          <p:cNvPr id="18" name="Google Shape;18;p2"/>
          <p:cNvSpPr txBox="1">
            <a:spLocks noGrp="1"/>
          </p:cNvSpPr>
          <p:nvPr>
            <p:ph type="subTitle" idx="1"/>
          </p:nvPr>
        </p:nvSpPr>
        <p:spPr>
          <a:xfrm>
            <a:off x="1141809" y="5943600"/>
            <a:ext cx="6858000" cy="76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R="0" lvl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ide" type="blank">
  <p:cSld name="BLANK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3"/>
          <p:cNvSpPr txBox="1">
            <a:spLocks noGrp="1"/>
          </p:cNvSpPr>
          <p:nvPr>
            <p:ph type="dt" idx="10"/>
          </p:nvPr>
        </p:nvSpPr>
        <p:spPr>
          <a:xfrm>
            <a:off x="6656832" y="6601967"/>
            <a:ext cx="719999" cy="2375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00"/>
              <a:buFont typeface="Calibri"/>
              <a:buNone/>
              <a:defRPr sz="8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1" name="Google Shape;21;p3"/>
          <p:cNvSpPr txBox="1">
            <a:spLocks noGrp="1"/>
          </p:cNvSpPr>
          <p:nvPr>
            <p:ph type="ftr" idx="11"/>
          </p:nvPr>
        </p:nvSpPr>
        <p:spPr>
          <a:xfrm>
            <a:off x="1005840" y="6601967"/>
            <a:ext cx="5369699" cy="2375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00"/>
              <a:buFont typeface="Calibri"/>
              <a:buNone/>
              <a:defRPr sz="8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2" name="Google Shape;22;p3"/>
          <p:cNvSpPr txBox="1">
            <a:spLocks noGrp="1"/>
          </p:cNvSpPr>
          <p:nvPr>
            <p:ph type="sldNum" idx="12"/>
          </p:nvPr>
        </p:nvSpPr>
        <p:spPr>
          <a:xfrm>
            <a:off x="7658100" y="6601967"/>
            <a:ext cx="479999" cy="2375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"/>
              <a:buFont typeface="Calibri"/>
              <a:buNone/>
              <a:defRPr sz="8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"/>
              <a:buFont typeface="Calibri"/>
              <a:buNone/>
              <a:defRPr sz="8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"/>
              <a:buFont typeface="Calibri"/>
              <a:buNone/>
              <a:defRPr sz="8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"/>
              <a:buFont typeface="Calibri"/>
              <a:buNone/>
              <a:defRPr sz="8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"/>
              <a:buFont typeface="Calibri"/>
              <a:buNone/>
              <a:defRPr sz="8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"/>
              <a:buFont typeface="Calibri"/>
              <a:buNone/>
              <a:defRPr sz="8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"/>
              <a:buFont typeface="Calibri"/>
              <a:buNone/>
              <a:defRPr sz="8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"/>
              <a:buFont typeface="Calibri"/>
              <a:buNone/>
              <a:defRPr sz="8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"/>
              <a:buFont typeface="Calibri"/>
              <a:buNone/>
              <a:defRPr sz="8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‹N°›</a:t>
            </a:fld>
            <a:endParaRPr>
              <a:solidFill>
                <a:schemeClr val="lt2"/>
              </a:solidFill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 avec légende" type="picTx">
  <p:cSld name="PICTURE_WITH_CAPTION_TEXT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4"/>
          <p:cNvSpPr/>
          <p:nvPr/>
        </p:nvSpPr>
        <p:spPr>
          <a:xfrm>
            <a:off x="5486400" y="0"/>
            <a:ext cx="3655200" cy="6858000"/>
          </a:xfrm>
          <a:prstGeom prst="rect">
            <a:avLst/>
          </a:prstGeom>
          <a:gradFill>
            <a:gsLst>
              <a:gs pos="0">
                <a:schemeClr val="dk2"/>
              </a:gs>
              <a:gs pos="100000">
                <a:srgbClr val="1C243C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" name="Google Shape;25;p4"/>
          <p:cNvSpPr txBox="1">
            <a:spLocks noGrp="1"/>
          </p:cNvSpPr>
          <p:nvPr>
            <p:ph type="title"/>
          </p:nvPr>
        </p:nvSpPr>
        <p:spPr>
          <a:xfrm>
            <a:off x="5942410" y="2362200"/>
            <a:ext cx="2400300" cy="19931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400"/>
              <a:buFont typeface="Arial"/>
              <a:buNone/>
              <a:defRPr sz="34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Font typeface="Arial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Font typeface="Arial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Font typeface="Arial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Font typeface="Arial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Font typeface="Arial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Font typeface="Arial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Font typeface="Arial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Font typeface="Arial"/>
              <a:buNone/>
              <a:defRPr sz="1800"/>
            </a:lvl9pPr>
          </a:lstStyle>
          <a:p>
            <a:endParaRPr/>
          </a:p>
        </p:txBody>
      </p:sp>
      <p:sp>
        <p:nvSpPr>
          <p:cNvPr id="26" name="Google Shape;26;p4"/>
          <p:cNvSpPr>
            <a:spLocks noGrp="1"/>
          </p:cNvSpPr>
          <p:nvPr>
            <p:ph type="pic" idx="2"/>
          </p:nvPr>
        </p:nvSpPr>
        <p:spPr>
          <a:xfrm>
            <a:off x="0" y="0"/>
            <a:ext cx="5486399" cy="6858000"/>
          </a:xfrm>
          <a:prstGeom prst="rect">
            <a:avLst/>
          </a:prstGeom>
          <a:solidFill>
            <a:srgbClr val="CCD2D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Font typeface="Calibri"/>
              <a:buNone/>
              <a:defRPr sz="32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7" name="Google Shape;27;p4"/>
          <p:cNvSpPr txBox="1">
            <a:spLocks noGrp="1"/>
          </p:cNvSpPr>
          <p:nvPr>
            <p:ph type="body" idx="1"/>
          </p:nvPr>
        </p:nvSpPr>
        <p:spPr>
          <a:xfrm>
            <a:off x="5942410" y="4355592"/>
            <a:ext cx="2400300" cy="164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8" name="Google Shape;28;p4"/>
          <p:cNvSpPr txBox="1">
            <a:spLocks noGrp="1"/>
          </p:cNvSpPr>
          <p:nvPr>
            <p:ph type="dt" idx="10"/>
          </p:nvPr>
        </p:nvSpPr>
        <p:spPr>
          <a:xfrm>
            <a:off x="6656832" y="6601967"/>
            <a:ext cx="719999" cy="2375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800"/>
              <a:buFont typeface="Calibri"/>
              <a:buNone/>
              <a:defRPr sz="800" b="0" i="0" u="none" strike="noStrike" cap="non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9" name="Google Shape;29;p4"/>
          <p:cNvSpPr txBox="1">
            <a:spLocks noGrp="1"/>
          </p:cNvSpPr>
          <p:nvPr>
            <p:ph type="ftr" idx="11"/>
          </p:nvPr>
        </p:nvSpPr>
        <p:spPr>
          <a:xfrm>
            <a:off x="1005840" y="6601967"/>
            <a:ext cx="5369699" cy="2375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800"/>
              <a:buFont typeface="Calibri"/>
              <a:buNone/>
              <a:defRPr sz="800" b="0" i="0" u="none" strike="noStrike" cap="non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0" name="Google Shape;30;p4"/>
          <p:cNvSpPr txBox="1">
            <a:spLocks noGrp="1"/>
          </p:cNvSpPr>
          <p:nvPr>
            <p:ph type="sldNum" idx="12"/>
          </p:nvPr>
        </p:nvSpPr>
        <p:spPr>
          <a:xfrm>
            <a:off x="7658100" y="6601967"/>
            <a:ext cx="479999" cy="2375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00"/>
              <a:buFont typeface="Calibri"/>
              <a:buNone/>
              <a:defRPr sz="800" b="0" i="0" u="none" strike="noStrike" cap="non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00"/>
              <a:buFont typeface="Calibri"/>
              <a:buNone/>
              <a:defRPr sz="800" b="0" i="0" u="none" strike="noStrike" cap="non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00"/>
              <a:buFont typeface="Calibri"/>
              <a:buNone/>
              <a:defRPr sz="800" b="0" i="0" u="none" strike="noStrike" cap="non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00"/>
              <a:buFont typeface="Calibri"/>
              <a:buNone/>
              <a:defRPr sz="800" b="0" i="0" u="none" strike="noStrike" cap="non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00"/>
              <a:buFont typeface="Calibri"/>
              <a:buNone/>
              <a:defRPr sz="800" b="0" i="0" u="none" strike="noStrike" cap="non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00"/>
              <a:buFont typeface="Calibri"/>
              <a:buNone/>
              <a:defRPr sz="800" b="0" i="0" u="none" strike="noStrike" cap="non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00"/>
              <a:buFont typeface="Calibri"/>
              <a:buNone/>
              <a:defRPr sz="800" b="0" i="0" u="none" strike="noStrike" cap="non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00"/>
              <a:buFont typeface="Calibri"/>
              <a:buNone/>
              <a:defRPr sz="800" b="0" i="0" u="none" strike="noStrike" cap="non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00"/>
              <a:buFont typeface="Calibri"/>
              <a:buNone/>
              <a:defRPr sz="800" b="0" i="0" u="none" strike="noStrike" cap="non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de section" type="secHead">
  <p:cSld name="SECTION_HEADER">
    <p:bg>
      <p:bgPr>
        <a:solidFill>
          <a:srgbClr val="E4EAEA"/>
        </a:solidFill>
        <a:effectLst/>
      </p:bgPr>
    </p:bg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5"/>
          <p:cNvSpPr/>
          <p:nvPr/>
        </p:nvSpPr>
        <p:spPr>
          <a:xfrm>
            <a:off x="0" y="0"/>
            <a:ext cx="9141599" cy="457200"/>
          </a:xfrm>
          <a:prstGeom prst="rect">
            <a:avLst/>
          </a:prstGeom>
          <a:gradFill>
            <a:gsLst>
              <a:gs pos="0">
                <a:schemeClr val="dk2"/>
              </a:gs>
              <a:gs pos="100000">
                <a:srgbClr val="1C243C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" name="Google Shape;33;p5"/>
          <p:cNvSpPr/>
          <p:nvPr/>
        </p:nvSpPr>
        <p:spPr>
          <a:xfrm>
            <a:off x="0" y="411479"/>
            <a:ext cx="9141599" cy="456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" name="Google Shape;34;p5"/>
          <p:cNvSpPr txBox="1">
            <a:spLocks noGrp="1"/>
          </p:cNvSpPr>
          <p:nvPr>
            <p:ph type="title"/>
          </p:nvPr>
        </p:nvSpPr>
        <p:spPr>
          <a:xfrm>
            <a:off x="1143000" y="1143000"/>
            <a:ext cx="6858000" cy="26666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marR="0" lvl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C243C"/>
              </a:buClr>
              <a:buSzPts val="5200"/>
              <a:buFont typeface="Arial"/>
              <a:buNone/>
              <a:defRPr sz="5200" b="0" i="0" u="none" strike="noStrike" cap="none">
                <a:solidFill>
                  <a:srgbClr val="1C243C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Font typeface="Arial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Font typeface="Arial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Font typeface="Arial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Font typeface="Arial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Font typeface="Arial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Font typeface="Arial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Font typeface="Arial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Font typeface="Arial"/>
              <a:buNone/>
              <a:defRPr sz="1800"/>
            </a:lvl9pPr>
          </a:lstStyle>
          <a:p>
            <a:endParaRPr/>
          </a:p>
        </p:txBody>
      </p:sp>
      <p:sp>
        <p:nvSpPr>
          <p:cNvPr id="35" name="Google Shape;35;p5"/>
          <p:cNvSpPr txBox="1">
            <a:spLocks noGrp="1"/>
          </p:cNvSpPr>
          <p:nvPr>
            <p:ph type="body" idx="1"/>
          </p:nvPr>
        </p:nvSpPr>
        <p:spPr>
          <a:xfrm>
            <a:off x="1143000" y="3810000"/>
            <a:ext cx="6858000" cy="11432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90909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90909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90909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90909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90909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90909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90909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90909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90909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90909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90909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90909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6" name="Google Shape;36;p5"/>
          <p:cNvSpPr txBox="1">
            <a:spLocks noGrp="1"/>
          </p:cNvSpPr>
          <p:nvPr>
            <p:ph type="dt" idx="10"/>
          </p:nvPr>
        </p:nvSpPr>
        <p:spPr>
          <a:xfrm>
            <a:off x="6656832" y="6601967"/>
            <a:ext cx="719999" cy="2375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800"/>
              <a:buFont typeface="Calibri"/>
              <a:buNone/>
              <a:defRPr sz="800" b="0" i="0" u="none" strike="noStrike" cap="non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7" name="Google Shape;37;p5"/>
          <p:cNvSpPr txBox="1">
            <a:spLocks noGrp="1"/>
          </p:cNvSpPr>
          <p:nvPr>
            <p:ph type="ftr" idx="11"/>
          </p:nvPr>
        </p:nvSpPr>
        <p:spPr>
          <a:xfrm>
            <a:off x="1005840" y="6601967"/>
            <a:ext cx="5369699" cy="2375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800"/>
              <a:buFont typeface="Calibri"/>
              <a:buNone/>
              <a:defRPr sz="800" b="0" i="0" u="none" strike="noStrike" cap="non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8" name="Google Shape;38;p5"/>
          <p:cNvSpPr txBox="1">
            <a:spLocks noGrp="1"/>
          </p:cNvSpPr>
          <p:nvPr>
            <p:ph type="sldNum" idx="12"/>
          </p:nvPr>
        </p:nvSpPr>
        <p:spPr>
          <a:xfrm>
            <a:off x="7658100" y="6601967"/>
            <a:ext cx="479999" cy="2375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00"/>
              <a:buFont typeface="Calibri"/>
              <a:buNone/>
              <a:defRPr sz="800" b="0" i="0" u="none" strike="noStrike" cap="non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00"/>
              <a:buFont typeface="Calibri"/>
              <a:buNone/>
              <a:defRPr sz="800" b="0" i="0" u="none" strike="noStrike" cap="non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00"/>
              <a:buFont typeface="Calibri"/>
              <a:buNone/>
              <a:defRPr sz="800" b="0" i="0" u="none" strike="noStrike" cap="non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00"/>
              <a:buFont typeface="Calibri"/>
              <a:buNone/>
              <a:defRPr sz="800" b="0" i="0" u="none" strike="noStrike" cap="non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00"/>
              <a:buFont typeface="Calibri"/>
              <a:buNone/>
              <a:defRPr sz="800" b="0" i="0" u="none" strike="noStrike" cap="non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00"/>
              <a:buFont typeface="Calibri"/>
              <a:buNone/>
              <a:defRPr sz="800" b="0" i="0" u="none" strike="noStrike" cap="non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00"/>
              <a:buFont typeface="Calibri"/>
              <a:buNone/>
              <a:defRPr sz="800" b="0" i="0" u="none" strike="noStrike" cap="non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00"/>
              <a:buFont typeface="Calibri"/>
              <a:buNone/>
              <a:defRPr sz="800" b="0" i="0" u="none" strike="noStrike" cap="non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00"/>
              <a:buFont typeface="Calibri"/>
              <a:buNone/>
              <a:defRPr sz="800" b="0" i="0" u="none" strike="noStrike" cap="non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Autre contenu avec légende" type="objTx">
  <p:cSld name="OBJECT_WITH_CAPTION_TEXT"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6"/>
          <p:cNvSpPr/>
          <p:nvPr/>
        </p:nvSpPr>
        <p:spPr>
          <a:xfrm>
            <a:off x="0" y="0"/>
            <a:ext cx="3655200" cy="6858000"/>
          </a:xfrm>
          <a:prstGeom prst="rect">
            <a:avLst/>
          </a:prstGeom>
          <a:gradFill>
            <a:gsLst>
              <a:gs pos="0">
                <a:schemeClr val="dk2"/>
              </a:gs>
              <a:gs pos="100000">
                <a:srgbClr val="1C243C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" name="Google Shape;41;p6"/>
          <p:cNvSpPr txBox="1">
            <a:spLocks noGrp="1"/>
          </p:cNvSpPr>
          <p:nvPr>
            <p:ph type="title"/>
          </p:nvPr>
        </p:nvSpPr>
        <p:spPr>
          <a:xfrm>
            <a:off x="570308" y="2362200"/>
            <a:ext cx="2400300" cy="199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400"/>
              <a:buFont typeface="Arial"/>
              <a:buNone/>
              <a:defRPr sz="34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Font typeface="Arial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Font typeface="Arial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Font typeface="Arial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Font typeface="Arial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Font typeface="Arial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Font typeface="Arial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Font typeface="Arial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Font typeface="Arial"/>
              <a:buNone/>
              <a:defRPr sz="1800"/>
            </a:lvl9pPr>
          </a:lstStyle>
          <a:p>
            <a:endParaRPr/>
          </a:p>
        </p:txBody>
      </p:sp>
      <p:sp>
        <p:nvSpPr>
          <p:cNvPr id="42" name="Google Shape;42;p6"/>
          <p:cNvSpPr txBox="1">
            <a:spLocks noGrp="1"/>
          </p:cNvSpPr>
          <p:nvPr>
            <p:ph type="body" idx="1"/>
          </p:nvPr>
        </p:nvSpPr>
        <p:spPr>
          <a:xfrm>
            <a:off x="4022169" y="685800"/>
            <a:ext cx="4777799" cy="54863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355600" algn="l" rtl="0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Char char="▪"/>
              <a:defRPr sz="20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▪"/>
              <a:defRPr sz="18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302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Arial"/>
              <a:buChar char="▪"/>
              <a:defRPr sz="16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175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▪"/>
              <a:defRPr sz="14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175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▪"/>
              <a:defRPr sz="14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175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▪"/>
              <a:defRPr sz="14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175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▪"/>
              <a:defRPr sz="14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175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▪"/>
              <a:defRPr sz="14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175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▪"/>
              <a:defRPr sz="14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3" name="Google Shape;43;p6"/>
          <p:cNvSpPr txBox="1">
            <a:spLocks noGrp="1"/>
          </p:cNvSpPr>
          <p:nvPr>
            <p:ph type="body" idx="2"/>
          </p:nvPr>
        </p:nvSpPr>
        <p:spPr>
          <a:xfrm>
            <a:off x="570308" y="4367307"/>
            <a:ext cx="2400300" cy="1622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4" name="Google Shape;44;p6"/>
          <p:cNvSpPr txBox="1">
            <a:spLocks noGrp="1"/>
          </p:cNvSpPr>
          <p:nvPr>
            <p:ph type="dt" idx="10"/>
          </p:nvPr>
        </p:nvSpPr>
        <p:spPr>
          <a:xfrm>
            <a:off x="6656832" y="6601967"/>
            <a:ext cx="719999" cy="2375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00"/>
              <a:buFont typeface="Calibri"/>
              <a:buNone/>
              <a:defRPr sz="8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5" name="Google Shape;45;p6"/>
          <p:cNvSpPr txBox="1">
            <a:spLocks noGrp="1"/>
          </p:cNvSpPr>
          <p:nvPr>
            <p:ph type="ftr" idx="11"/>
          </p:nvPr>
        </p:nvSpPr>
        <p:spPr>
          <a:xfrm>
            <a:off x="1005840" y="6601967"/>
            <a:ext cx="5369699" cy="2375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800"/>
              <a:buFont typeface="Calibri"/>
              <a:buNone/>
              <a:defRPr sz="800" b="0" i="0" u="none" strike="noStrike" cap="non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6" name="Google Shape;46;p6"/>
          <p:cNvSpPr txBox="1">
            <a:spLocks noGrp="1"/>
          </p:cNvSpPr>
          <p:nvPr>
            <p:ph type="sldNum" idx="12"/>
          </p:nvPr>
        </p:nvSpPr>
        <p:spPr>
          <a:xfrm>
            <a:off x="7658100" y="6601967"/>
            <a:ext cx="479999" cy="2375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"/>
              <a:buFont typeface="Calibri"/>
              <a:buNone/>
              <a:defRPr sz="8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"/>
              <a:buFont typeface="Calibri"/>
              <a:buNone/>
              <a:defRPr sz="8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"/>
              <a:buFont typeface="Calibri"/>
              <a:buNone/>
              <a:defRPr sz="8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"/>
              <a:buFont typeface="Calibri"/>
              <a:buNone/>
              <a:defRPr sz="8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"/>
              <a:buFont typeface="Calibri"/>
              <a:buNone/>
              <a:defRPr sz="8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"/>
              <a:buFont typeface="Calibri"/>
              <a:buNone/>
              <a:defRPr sz="8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"/>
              <a:buFont typeface="Calibri"/>
              <a:buNone/>
              <a:defRPr sz="8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"/>
              <a:buFont typeface="Calibri"/>
              <a:buNone/>
              <a:defRPr sz="8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"/>
              <a:buFont typeface="Calibri"/>
              <a:buNone/>
              <a:defRPr sz="8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‹N°›</a:t>
            </a:fld>
            <a:endParaRPr>
              <a:solidFill>
                <a:schemeClr val="lt2"/>
              </a:solidFill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seul" type="titleOnly">
  <p:cSld name="TITLE_ONLY">
    <p:spTree>
      <p:nvGrpSpPr>
        <p:cNvPr id="1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7"/>
          <p:cNvSpPr txBox="1">
            <a:spLocks noGrp="1"/>
          </p:cNvSpPr>
          <p:nvPr>
            <p:ph type="title"/>
          </p:nvPr>
        </p:nvSpPr>
        <p:spPr>
          <a:xfrm>
            <a:off x="1005840" y="467360"/>
            <a:ext cx="7132199" cy="12335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C243C"/>
              </a:buClr>
              <a:buSzPts val="3400"/>
              <a:buFont typeface="Arial"/>
              <a:buNone/>
              <a:defRPr sz="3400" b="0" i="0" u="none" strike="noStrike" cap="none">
                <a:solidFill>
                  <a:srgbClr val="1C243C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Font typeface="Arial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Font typeface="Arial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Font typeface="Arial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Font typeface="Arial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Font typeface="Arial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Font typeface="Arial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Font typeface="Arial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Font typeface="Arial"/>
              <a:buNone/>
              <a:defRPr sz="1800"/>
            </a:lvl9pPr>
          </a:lstStyle>
          <a:p>
            <a:endParaRPr/>
          </a:p>
        </p:txBody>
      </p:sp>
      <p:sp>
        <p:nvSpPr>
          <p:cNvPr id="49" name="Google Shape;49;p7"/>
          <p:cNvSpPr txBox="1">
            <a:spLocks noGrp="1"/>
          </p:cNvSpPr>
          <p:nvPr>
            <p:ph type="dt" idx="10"/>
          </p:nvPr>
        </p:nvSpPr>
        <p:spPr>
          <a:xfrm>
            <a:off x="6656832" y="6601967"/>
            <a:ext cx="719999" cy="2375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800"/>
              <a:buFont typeface="Calibri"/>
              <a:buNone/>
              <a:defRPr sz="800" b="0" i="0" u="none" strike="noStrike" cap="non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0" name="Google Shape;50;p7"/>
          <p:cNvSpPr txBox="1">
            <a:spLocks noGrp="1"/>
          </p:cNvSpPr>
          <p:nvPr>
            <p:ph type="ftr" idx="11"/>
          </p:nvPr>
        </p:nvSpPr>
        <p:spPr>
          <a:xfrm>
            <a:off x="1005840" y="6601967"/>
            <a:ext cx="5369699" cy="2375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800"/>
              <a:buFont typeface="Calibri"/>
              <a:buNone/>
              <a:defRPr sz="800" b="0" i="0" u="none" strike="noStrike" cap="non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1" name="Google Shape;51;p7"/>
          <p:cNvSpPr txBox="1">
            <a:spLocks noGrp="1"/>
          </p:cNvSpPr>
          <p:nvPr>
            <p:ph type="sldNum" idx="12"/>
          </p:nvPr>
        </p:nvSpPr>
        <p:spPr>
          <a:xfrm>
            <a:off x="7658100" y="6601967"/>
            <a:ext cx="479999" cy="2375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00"/>
              <a:buFont typeface="Calibri"/>
              <a:buNone/>
              <a:defRPr sz="800" b="0" i="0" u="none" strike="noStrike" cap="non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00"/>
              <a:buFont typeface="Calibri"/>
              <a:buNone/>
              <a:defRPr sz="800" b="0" i="0" u="none" strike="noStrike" cap="non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00"/>
              <a:buFont typeface="Calibri"/>
              <a:buNone/>
              <a:defRPr sz="800" b="0" i="0" u="none" strike="noStrike" cap="non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00"/>
              <a:buFont typeface="Calibri"/>
              <a:buNone/>
              <a:defRPr sz="800" b="0" i="0" u="none" strike="noStrike" cap="non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00"/>
              <a:buFont typeface="Calibri"/>
              <a:buNone/>
              <a:defRPr sz="800" b="0" i="0" u="none" strike="noStrike" cap="non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00"/>
              <a:buFont typeface="Calibri"/>
              <a:buNone/>
              <a:defRPr sz="800" b="0" i="0" u="none" strike="noStrike" cap="non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00"/>
              <a:buFont typeface="Calibri"/>
              <a:buNone/>
              <a:defRPr sz="800" b="0" i="0" u="none" strike="noStrike" cap="non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00"/>
              <a:buFont typeface="Calibri"/>
              <a:buNone/>
              <a:defRPr sz="800" b="0" i="0" u="none" strike="noStrike" cap="non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00"/>
              <a:buFont typeface="Calibri"/>
              <a:buNone/>
              <a:defRPr sz="800" b="0" i="0" u="none" strike="noStrike" cap="non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et contenu" type="obj">
  <p:cSld name="OBJECT"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8"/>
          <p:cNvSpPr txBox="1">
            <a:spLocks noGrp="1"/>
          </p:cNvSpPr>
          <p:nvPr>
            <p:ph type="title"/>
          </p:nvPr>
        </p:nvSpPr>
        <p:spPr>
          <a:xfrm>
            <a:off x="1005840" y="467360"/>
            <a:ext cx="7132199" cy="12335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C243C"/>
              </a:buClr>
              <a:buSzPts val="3400"/>
              <a:buFont typeface="Arial"/>
              <a:buNone/>
              <a:defRPr sz="3400" b="0" i="0" u="none" strike="noStrike" cap="none">
                <a:solidFill>
                  <a:srgbClr val="1C243C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Font typeface="Arial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Font typeface="Arial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Font typeface="Arial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Font typeface="Arial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Font typeface="Arial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Font typeface="Arial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Font typeface="Arial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Font typeface="Arial"/>
              <a:buNone/>
              <a:defRPr sz="1800"/>
            </a:lvl9pPr>
          </a:lstStyle>
          <a:p>
            <a:endParaRPr/>
          </a:p>
        </p:txBody>
      </p:sp>
      <p:sp>
        <p:nvSpPr>
          <p:cNvPr id="54" name="Google Shape;54;p8"/>
          <p:cNvSpPr txBox="1">
            <a:spLocks noGrp="1"/>
          </p:cNvSpPr>
          <p:nvPr>
            <p:ph type="body" idx="1"/>
          </p:nvPr>
        </p:nvSpPr>
        <p:spPr>
          <a:xfrm>
            <a:off x="1005840" y="1901952"/>
            <a:ext cx="7132199" cy="412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355600" algn="l" rtl="0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Char char="▪"/>
              <a:defRPr sz="20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▪"/>
              <a:defRPr sz="18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302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Arial"/>
              <a:buChar char="▪"/>
              <a:defRPr sz="16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175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▪"/>
              <a:defRPr sz="14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175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▪"/>
              <a:defRPr sz="14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175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▪"/>
              <a:defRPr sz="14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175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▪"/>
              <a:defRPr sz="14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175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▪"/>
              <a:defRPr sz="14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175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▪"/>
              <a:defRPr sz="14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5" name="Google Shape;55;p8"/>
          <p:cNvSpPr txBox="1">
            <a:spLocks noGrp="1"/>
          </p:cNvSpPr>
          <p:nvPr>
            <p:ph type="dt" idx="10"/>
          </p:nvPr>
        </p:nvSpPr>
        <p:spPr>
          <a:xfrm>
            <a:off x="6656832" y="6601967"/>
            <a:ext cx="719999" cy="2375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800"/>
              <a:buFont typeface="Calibri"/>
              <a:buNone/>
              <a:defRPr sz="800" b="0" i="0" u="none" strike="noStrike" cap="non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6" name="Google Shape;56;p8"/>
          <p:cNvSpPr txBox="1">
            <a:spLocks noGrp="1"/>
          </p:cNvSpPr>
          <p:nvPr>
            <p:ph type="ftr" idx="11"/>
          </p:nvPr>
        </p:nvSpPr>
        <p:spPr>
          <a:xfrm>
            <a:off x="1005840" y="6601967"/>
            <a:ext cx="5369699" cy="2375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800"/>
              <a:buFont typeface="Calibri"/>
              <a:buNone/>
              <a:defRPr sz="800" b="0" i="0" u="none" strike="noStrike" cap="non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7" name="Google Shape;57;p8"/>
          <p:cNvSpPr txBox="1">
            <a:spLocks noGrp="1"/>
          </p:cNvSpPr>
          <p:nvPr>
            <p:ph type="sldNum" idx="12"/>
          </p:nvPr>
        </p:nvSpPr>
        <p:spPr>
          <a:xfrm>
            <a:off x="7658100" y="6601967"/>
            <a:ext cx="479999" cy="2375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00"/>
              <a:buFont typeface="Calibri"/>
              <a:buNone/>
              <a:defRPr sz="800" b="0" i="0" u="none" strike="noStrike" cap="non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00"/>
              <a:buFont typeface="Calibri"/>
              <a:buNone/>
              <a:defRPr sz="800" b="0" i="0" u="none" strike="noStrike" cap="non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00"/>
              <a:buFont typeface="Calibri"/>
              <a:buNone/>
              <a:defRPr sz="800" b="0" i="0" u="none" strike="noStrike" cap="non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00"/>
              <a:buFont typeface="Calibri"/>
              <a:buNone/>
              <a:defRPr sz="800" b="0" i="0" u="none" strike="noStrike" cap="non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00"/>
              <a:buFont typeface="Calibri"/>
              <a:buNone/>
              <a:defRPr sz="800" b="0" i="0" u="none" strike="noStrike" cap="non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00"/>
              <a:buFont typeface="Calibri"/>
              <a:buNone/>
              <a:defRPr sz="800" b="0" i="0" u="none" strike="noStrike" cap="non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00"/>
              <a:buFont typeface="Calibri"/>
              <a:buNone/>
              <a:defRPr sz="800" b="0" i="0" u="none" strike="noStrike" cap="non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00"/>
              <a:buFont typeface="Calibri"/>
              <a:buNone/>
              <a:defRPr sz="800" b="0" i="0" u="none" strike="noStrike" cap="non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00"/>
              <a:buFont typeface="Calibri"/>
              <a:buNone/>
              <a:defRPr sz="800" b="0" i="0" u="none" strike="noStrike" cap="non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eux contenus" type="twoObj">
  <p:cSld name="TWO_OBJECTS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9"/>
          <p:cNvSpPr txBox="1">
            <a:spLocks noGrp="1"/>
          </p:cNvSpPr>
          <p:nvPr>
            <p:ph type="title"/>
          </p:nvPr>
        </p:nvSpPr>
        <p:spPr>
          <a:xfrm>
            <a:off x="1005840" y="467360"/>
            <a:ext cx="7132199" cy="12335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C243C"/>
              </a:buClr>
              <a:buSzPts val="3400"/>
              <a:buFont typeface="Arial"/>
              <a:buNone/>
              <a:defRPr sz="3400" b="0" i="0" u="none" strike="noStrike" cap="none">
                <a:solidFill>
                  <a:srgbClr val="1C243C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Font typeface="Arial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Font typeface="Arial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Font typeface="Arial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Font typeface="Arial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Font typeface="Arial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Font typeface="Arial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Font typeface="Arial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Font typeface="Arial"/>
              <a:buNone/>
              <a:defRPr sz="1800"/>
            </a:lvl9pPr>
          </a:lstStyle>
          <a:p>
            <a:endParaRPr/>
          </a:p>
        </p:txBody>
      </p:sp>
      <p:sp>
        <p:nvSpPr>
          <p:cNvPr id="60" name="Google Shape;60;p9"/>
          <p:cNvSpPr txBox="1">
            <a:spLocks noGrp="1"/>
          </p:cNvSpPr>
          <p:nvPr>
            <p:ph type="body" idx="1"/>
          </p:nvPr>
        </p:nvSpPr>
        <p:spPr>
          <a:xfrm>
            <a:off x="1005840" y="1901951"/>
            <a:ext cx="3429000" cy="41240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355600" algn="l" rtl="0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Char char="▪"/>
              <a:defRPr sz="20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▪"/>
              <a:defRPr sz="18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302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Arial"/>
              <a:buChar char="▪"/>
              <a:defRPr sz="16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175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▪"/>
              <a:defRPr sz="14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175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▪"/>
              <a:defRPr sz="14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175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▪"/>
              <a:defRPr sz="14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175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▪"/>
              <a:defRPr sz="14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175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▪"/>
              <a:defRPr sz="14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175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▪"/>
              <a:defRPr sz="14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1" name="Google Shape;61;p9"/>
          <p:cNvSpPr txBox="1">
            <a:spLocks noGrp="1"/>
          </p:cNvSpPr>
          <p:nvPr>
            <p:ph type="body" idx="2"/>
          </p:nvPr>
        </p:nvSpPr>
        <p:spPr>
          <a:xfrm>
            <a:off x="4709160" y="1901951"/>
            <a:ext cx="3429000" cy="41240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355600" algn="l" rtl="0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Char char="▪"/>
              <a:defRPr sz="20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▪"/>
              <a:defRPr sz="18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302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Arial"/>
              <a:buChar char="▪"/>
              <a:defRPr sz="16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175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▪"/>
              <a:defRPr sz="14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175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▪"/>
              <a:defRPr sz="14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175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▪"/>
              <a:defRPr sz="14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175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▪"/>
              <a:defRPr sz="14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175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▪"/>
              <a:defRPr sz="14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175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▪"/>
              <a:defRPr sz="14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2" name="Google Shape;62;p9"/>
          <p:cNvSpPr txBox="1">
            <a:spLocks noGrp="1"/>
          </p:cNvSpPr>
          <p:nvPr>
            <p:ph type="dt" idx="10"/>
          </p:nvPr>
        </p:nvSpPr>
        <p:spPr>
          <a:xfrm>
            <a:off x="6656832" y="6601967"/>
            <a:ext cx="719999" cy="2375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800"/>
              <a:buFont typeface="Calibri"/>
              <a:buNone/>
              <a:defRPr sz="800" b="0" i="0" u="none" strike="noStrike" cap="non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3" name="Google Shape;63;p9"/>
          <p:cNvSpPr txBox="1">
            <a:spLocks noGrp="1"/>
          </p:cNvSpPr>
          <p:nvPr>
            <p:ph type="ftr" idx="11"/>
          </p:nvPr>
        </p:nvSpPr>
        <p:spPr>
          <a:xfrm>
            <a:off x="1005840" y="6601967"/>
            <a:ext cx="5369699" cy="2375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800"/>
              <a:buFont typeface="Calibri"/>
              <a:buNone/>
              <a:defRPr sz="800" b="0" i="0" u="none" strike="noStrike" cap="non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4" name="Google Shape;64;p9"/>
          <p:cNvSpPr txBox="1">
            <a:spLocks noGrp="1"/>
          </p:cNvSpPr>
          <p:nvPr>
            <p:ph type="sldNum" idx="12"/>
          </p:nvPr>
        </p:nvSpPr>
        <p:spPr>
          <a:xfrm>
            <a:off x="7658100" y="6601967"/>
            <a:ext cx="479999" cy="2375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00"/>
              <a:buFont typeface="Calibri"/>
              <a:buNone/>
              <a:defRPr sz="800" b="0" i="0" u="none" strike="noStrike" cap="non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00"/>
              <a:buFont typeface="Calibri"/>
              <a:buNone/>
              <a:defRPr sz="800" b="0" i="0" u="none" strike="noStrike" cap="non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00"/>
              <a:buFont typeface="Calibri"/>
              <a:buNone/>
              <a:defRPr sz="800" b="0" i="0" u="none" strike="noStrike" cap="non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00"/>
              <a:buFont typeface="Calibri"/>
              <a:buNone/>
              <a:defRPr sz="800" b="0" i="0" u="none" strike="noStrike" cap="non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00"/>
              <a:buFont typeface="Calibri"/>
              <a:buNone/>
              <a:defRPr sz="800" b="0" i="0" u="none" strike="noStrike" cap="non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00"/>
              <a:buFont typeface="Calibri"/>
              <a:buNone/>
              <a:defRPr sz="800" b="0" i="0" u="none" strike="noStrike" cap="non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00"/>
              <a:buFont typeface="Calibri"/>
              <a:buNone/>
              <a:defRPr sz="800" b="0" i="0" u="none" strike="noStrike" cap="non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00"/>
              <a:buFont typeface="Calibri"/>
              <a:buNone/>
              <a:defRPr sz="800" b="0" i="0" u="none" strike="noStrike" cap="non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00"/>
              <a:buFont typeface="Calibri"/>
              <a:buNone/>
              <a:defRPr sz="800" b="0" i="0" u="none" strike="noStrike" cap="non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aison">
  <p:cSld name="Comparaison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0"/>
          <p:cNvSpPr txBox="1">
            <a:spLocks noGrp="1"/>
          </p:cNvSpPr>
          <p:nvPr>
            <p:ph type="title"/>
          </p:nvPr>
        </p:nvSpPr>
        <p:spPr>
          <a:xfrm>
            <a:off x="1005840" y="467360"/>
            <a:ext cx="7132199" cy="12335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C243C"/>
              </a:buClr>
              <a:buSzPts val="3400"/>
              <a:buFont typeface="Arial"/>
              <a:buNone/>
              <a:defRPr sz="3400" b="0" i="0" u="none" strike="noStrike" cap="none">
                <a:solidFill>
                  <a:srgbClr val="1C243C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Font typeface="Arial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Font typeface="Arial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Font typeface="Arial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Font typeface="Arial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Font typeface="Arial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Font typeface="Arial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Font typeface="Arial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Font typeface="Arial"/>
              <a:buNone/>
              <a:defRPr sz="1800"/>
            </a:lvl9pPr>
          </a:lstStyle>
          <a:p>
            <a:endParaRPr/>
          </a:p>
        </p:txBody>
      </p:sp>
      <p:sp>
        <p:nvSpPr>
          <p:cNvPr id="67" name="Google Shape;67;p10"/>
          <p:cNvSpPr txBox="1">
            <a:spLocks noGrp="1"/>
          </p:cNvSpPr>
          <p:nvPr>
            <p:ph type="body" idx="1"/>
          </p:nvPr>
        </p:nvSpPr>
        <p:spPr>
          <a:xfrm>
            <a:off x="1005840" y="1837464"/>
            <a:ext cx="3429000" cy="7664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200"/>
              <a:buFont typeface="Arial"/>
              <a:buNone/>
              <a:defRPr sz="22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None/>
              <a:defRPr sz="1800" b="1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8" name="Google Shape;68;p10"/>
          <p:cNvSpPr txBox="1">
            <a:spLocks noGrp="1"/>
          </p:cNvSpPr>
          <p:nvPr>
            <p:ph type="body" idx="2"/>
          </p:nvPr>
        </p:nvSpPr>
        <p:spPr>
          <a:xfrm>
            <a:off x="1005840" y="2740733"/>
            <a:ext cx="3429000" cy="328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342900" algn="l" rtl="0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▪"/>
              <a:defRPr sz="18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302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Arial"/>
              <a:buChar char="▪"/>
              <a:defRPr sz="16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175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▪"/>
              <a:defRPr sz="14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048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Arial"/>
              <a:buChar char="▪"/>
              <a:defRPr sz="12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048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Arial"/>
              <a:buChar char="▪"/>
              <a:defRPr sz="12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048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Arial"/>
              <a:buChar char="▪"/>
              <a:defRPr sz="12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048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Arial"/>
              <a:buChar char="▪"/>
              <a:defRPr sz="12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048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Arial"/>
              <a:buChar char="▪"/>
              <a:defRPr sz="12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048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Arial"/>
              <a:buChar char="▪"/>
              <a:defRPr sz="12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9" name="Google Shape;69;p10"/>
          <p:cNvSpPr txBox="1">
            <a:spLocks noGrp="1"/>
          </p:cNvSpPr>
          <p:nvPr>
            <p:ph type="body" idx="3"/>
          </p:nvPr>
        </p:nvSpPr>
        <p:spPr>
          <a:xfrm>
            <a:off x="4709160" y="1837464"/>
            <a:ext cx="3429000" cy="7664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200"/>
              <a:buFont typeface="Arial"/>
              <a:buNone/>
              <a:defRPr sz="22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None/>
              <a:defRPr sz="1800" b="1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0" name="Google Shape;70;p10"/>
          <p:cNvSpPr txBox="1">
            <a:spLocks noGrp="1"/>
          </p:cNvSpPr>
          <p:nvPr>
            <p:ph type="body" idx="4"/>
          </p:nvPr>
        </p:nvSpPr>
        <p:spPr>
          <a:xfrm>
            <a:off x="4709160" y="2740733"/>
            <a:ext cx="3429000" cy="328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342900" algn="l" rtl="0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▪"/>
              <a:defRPr sz="18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302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Arial"/>
              <a:buChar char="▪"/>
              <a:defRPr sz="16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175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▪"/>
              <a:defRPr sz="14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048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Arial"/>
              <a:buChar char="▪"/>
              <a:defRPr sz="12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048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Arial"/>
              <a:buChar char="▪"/>
              <a:defRPr sz="12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048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Arial"/>
              <a:buChar char="▪"/>
              <a:defRPr sz="12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048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Arial"/>
              <a:buChar char="▪"/>
              <a:defRPr sz="12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048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Arial"/>
              <a:buChar char="▪"/>
              <a:defRPr sz="12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048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Arial"/>
              <a:buChar char="▪"/>
              <a:defRPr sz="12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1" name="Google Shape;71;p10"/>
          <p:cNvSpPr txBox="1">
            <a:spLocks noGrp="1"/>
          </p:cNvSpPr>
          <p:nvPr>
            <p:ph type="dt" idx="10"/>
          </p:nvPr>
        </p:nvSpPr>
        <p:spPr>
          <a:xfrm>
            <a:off x="6656832" y="6601967"/>
            <a:ext cx="719999" cy="2375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800"/>
              <a:buFont typeface="Calibri"/>
              <a:buNone/>
              <a:defRPr sz="800" b="0" i="0" u="none" strike="noStrike" cap="non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2" name="Google Shape;72;p10"/>
          <p:cNvSpPr txBox="1">
            <a:spLocks noGrp="1"/>
          </p:cNvSpPr>
          <p:nvPr>
            <p:ph type="ftr" idx="11"/>
          </p:nvPr>
        </p:nvSpPr>
        <p:spPr>
          <a:xfrm>
            <a:off x="1005840" y="6601967"/>
            <a:ext cx="5369699" cy="2375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800"/>
              <a:buFont typeface="Calibri"/>
              <a:buNone/>
              <a:defRPr sz="800" b="0" i="0" u="none" strike="noStrike" cap="non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3" name="Google Shape;73;p10"/>
          <p:cNvSpPr txBox="1">
            <a:spLocks noGrp="1"/>
          </p:cNvSpPr>
          <p:nvPr>
            <p:ph type="sldNum" idx="12"/>
          </p:nvPr>
        </p:nvSpPr>
        <p:spPr>
          <a:xfrm>
            <a:off x="7658100" y="6601967"/>
            <a:ext cx="479999" cy="2375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00"/>
              <a:buFont typeface="Calibri"/>
              <a:buNone/>
              <a:defRPr sz="800" b="0" i="0" u="none" strike="noStrike" cap="non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00"/>
              <a:buFont typeface="Calibri"/>
              <a:buNone/>
              <a:defRPr sz="800" b="0" i="0" u="none" strike="noStrike" cap="non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00"/>
              <a:buFont typeface="Calibri"/>
              <a:buNone/>
              <a:defRPr sz="800" b="0" i="0" u="none" strike="noStrike" cap="non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00"/>
              <a:buFont typeface="Calibri"/>
              <a:buNone/>
              <a:defRPr sz="800" b="0" i="0" u="none" strike="noStrike" cap="non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00"/>
              <a:buFont typeface="Calibri"/>
              <a:buNone/>
              <a:defRPr sz="800" b="0" i="0" u="none" strike="noStrike" cap="non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00"/>
              <a:buFont typeface="Calibri"/>
              <a:buNone/>
              <a:defRPr sz="800" b="0" i="0" u="none" strike="noStrike" cap="non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00"/>
              <a:buFont typeface="Calibri"/>
              <a:buNone/>
              <a:defRPr sz="800" b="0" i="0" u="none" strike="noStrike" cap="non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00"/>
              <a:buFont typeface="Calibri"/>
              <a:buNone/>
              <a:defRPr sz="800" b="0" i="0" u="none" strike="noStrike" cap="non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00"/>
              <a:buFont typeface="Calibri"/>
              <a:buNone/>
              <a:defRPr sz="800" b="0" i="0" u="none" strike="noStrike" cap="non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u avec légende">
  <p:cSld name="Contenu avec légende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1"/>
          <p:cNvSpPr txBox="1">
            <a:spLocks noGrp="1"/>
          </p:cNvSpPr>
          <p:nvPr>
            <p:ph type="title"/>
          </p:nvPr>
        </p:nvSpPr>
        <p:spPr>
          <a:xfrm>
            <a:off x="570308" y="2362200"/>
            <a:ext cx="2400300" cy="199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C243C"/>
              </a:buClr>
              <a:buSzPts val="3400"/>
              <a:buFont typeface="Arial"/>
              <a:buNone/>
              <a:defRPr sz="3400" b="0" i="0" u="none" strike="noStrike" cap="none">
                <a:solidFill>
                  <a:srgbClr val="1C243C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Font typeface="Arial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Font typeface="Arial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Font typeface="Arial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Font typeface="Arial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Font typeface="Arial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Font typeface="Arial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Font typeface="Arial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Font typeface="Arial"/>
              <a:buNone/>
              <a:defRPr sz="1800"/>
            </a:lvl9pPr>
          </a:lstStyle>
          <a:p>
            <a:endParaRPr/>
          </a:p>
        </p:txBody>
      </p:sp>
      <p:sp>
        <p:nvSpPr>
          <p:cNvPr id="76" name="Google Shape;76;p11"/>
          <p:cNvSpPr txBox="1">
            <a:spLocks noGrp="1"/>
          </p:cNvSpPr>
          <p:nvPr>
            <p:ph type="body" idx="1"/>
          </p:nvPr>
        </p:nvSpPr>
        <p:spPr>
          <a:xfrm>
            <a:off x="3370658" y="685800"/>
            <a:ext cx="5429400" cy="54863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355600" algn="l" rtl="0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Char char="▪"/>
              <a:defRPr sz="20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▪"/>
              <a:defRPr sz="18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302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Arial"/>
              <a:buChar char="▪"/>
              <a:defRPr sz="16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175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▪"/>
              <a:defRPr sz="14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175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▪"/>
              <a:defRPr sz="14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175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▪"/>
              <a:defRPr sz="14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175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▪"/>
              <a:defRPr sz="14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175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▪"/>
              <a:defRPr sz="14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175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▪"/>
              <a:defRPr sz="14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7" name="Google Shape;77;p11"/>
          <p:cNvSpPr txBox="1">
            <a:spLocks noGrp="1"/>
          </p:cNvSpPr>
          <p:nvPr>
            <p:ph type="body" idx="2"/>
          </p:nvPr>
        </p:nvSpPr>
        <p:spPr>
          <a:xfrm>
            <a:off x="570308" y="4367307"/>
            <a:ext cx="2400300" cy="1622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8" name="Google Shape;78;p11"/>
          <p:cNvSpPr txBox="1">
            <a:spLocks noGrp="1"/>
          </p:cNvSpPr>
          <p:nvPr>
            <p:ph type="dt" idx="10"/>
          </p:nvPr>
        </p:nvSpPr>
        <p:spPr>
          <a:xfrm>
            <a:off x="6656832" y="6601967"/>
            <a:ext cx="719999" cy="2375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800"/>
              <a:buFont typeface="Calibri"/>
              <a:buNone/>
              <a:defRPr sz="800" b="0" i="0" u="none" strike="noStrike" cap="non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9" name="Google Shape;79;p11"/>
          <p:cNvSpPr txBox="1">
            <a:spLocks noGrp="1"/>
          </p:cNvSpPr>
          <p:nvPr>
            <p:ph type="ftr" idx="11"/>
          </p:nvPr>
        </p:nvSpPr>
        <p:spPr>
          <a:xfrm>
            <a:off x="1005840" y="6601967"/>
            <a:ext cx="5369699" cy="2375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800"/>
              <a:buFont typeface="Calibri"/>
              <a:buNone/>
              <a:defRPr sz="800" b="0" i="0" u="none" strike="noStrike" cap="non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0" name="Google Shape;80;p11"/>
          <p:cNvSpPr txBox="1">
            <a:spLocks noGrp="1"/>
          </p:cNvSpPr>
          <p:nvPr>
            <p:ph type="sldNum" idx="12"/>
          </p:nvPr>
        </p:nvSpPr>
        <p:spPr>
          <a:xfrm>
            <a:off x="7658100" y="6601967"/>
            <a:ext cx="479999" cy="2375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00"/>
              <a:buFont typeface="Calibri"/>
              <a:buNone/>
              <a:defRPr sz="800" b="0" i="0" u="none" strike="noStrike" cap="non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00"/>
              <a:buFont typeface="Calibri"/>
              <a:buNone/>
              <a:defRPr sz="800" b="0" i="0" u="none" strike="noStrike" cap="non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00"/>
              <a:buFont typeface="Calibri"/>
              <a:buNone/>
              <a:defRPr sz="800" b="0" i="0" u="none" strike="noStrike" cap="non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00"/>
              <a:buFont typeface="Calibri"/>
              <a:buNone/>
              <a:defRPr sz="800" b="0" i="0" u="none" strike="noStrike" cap="non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00"/>
              <a:buFont typeface="Calibri"/>
              <a:buNone/>
              <a:defRPr sz="800" b="0" i="0" u="none" strike="noStrike" cap="non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00"/>
              <a:buFont typeface="Calibri"/>
              <a:buNone/>
              <a:defRPr sz="800" b="0" i="0" u="none" strike="noStrike" cap="non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00"/>
              <a:buFont typeface="Calibri"/>
              <a:buNone/>
              <a:defRPr sz="800" b="0" i="0" u="none" strike="noStrike" cap="non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00"/>
              <a:buFont typeface="Calibri"/>
              <a:buNone/>
              <a:defRPr sz="800" b="0" i="0" u="none" strike="noStrike" cap="non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00"/>
              <a:buFont typeface="Calibri"/>
              <a:buNone/>
              <a:defRPr sz="800" b="0" i="0" u="none" strike="noStrike" cap="non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et texte vertical" type="vertTx">
  <p:cSld name="VERTICAL_TEXT"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12"/>
          <p:cNvSpPr txBox="1">
            <a:spLocks noGrp="1"/>
          </p:cNvSpPr>
          <p:nvPr>
            <p:ph type="title"/>
          </p:nvPr>
        </p:nvSpPr>
        <p:spPr>
          <a:xfrm>
            <a:off x="1005840" y="467360"/>
            <a:ext cx="7132199" cy="12335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C243C"/>
              </a:buClr>
              <a:buSzPts val="3400"/>
              <a:buFont typeface="Arial"/>
              <a:buNone/>
              <a:defRPr sz="3400" b="0" i="0" u="none" strike="noStrike" cap="none">
                <a:solidFill>
                  <a:srgbClr val="1C243C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Font typeface="Arial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Font typeface="Arial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Font typeface="Arial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Font typeface="Arial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Font typeface="Arial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Font typeface="Arial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Font typeface="Arial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Font typeface="Arial"/>
              <a:buNone/>
              <a:defRPr sz="1800"/>
            </a:lvl9pPr>
          </a:lstStyle>
          <a:p>
            <a:endParaRPr/>
          </a:p>
        </p:txBody>
      </p:sp>
      <p:sp>
        <p:nvSpPr>
          <p:cNvPr id="83" name="Google Shape;83;p12"/>
          <p:cNvSpPr txBox="1">
            <a:spLocks noGrp="1"/>
          </p:cNvSpPr>
          <p:nvPr>
            <p:ph type="body" idx="1"/>
          </p:nvPr>
        </p:nvSpPr>
        <p:spPr>
          <a:xfrm rot="5400000">
            <a:off x="2508210" y="399703"/>
            <a:ext cx="4127700" cy="71321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355600" algn="l" rtl="0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Char char="▪"/>
              <a:defRPr sz="20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▪"/>
              <a:defRPr sz="18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302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Arial"/>
              <a:buChar char="▪"/>
              <a:defRPr sz="16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175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▪"/>
              <a:defRPr sz="14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175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▪"/>
              <a:defRPr sz="14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175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▪"/>
              <a:defRPr sz="14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175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▪"/>
              <a:defRPr sz="14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175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▪"/>
              <a:defRPr sz="14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175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▪"/>
              <a:defRPr sz="14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4" name="Google Shape;84;p12"/>
          <p:cNvSpPr txBox="1">
            <a:spLocks noGrp="1"/>
          </p:cNvSpPr>
          <p:nvPr>
            <p:ph type="dt" idx="10"/>
          </p:nvPr>
        </p:nvSpPr>
        <p:spPr>
          <a:xfrm>
            <a:off x="6656832" y="6601967"/>
            <a:ext cx="719999" cy="2375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800"/>
              <a:buFont typeface="Calibri"/>
              <a:buNone/>
              <a:defRPr sz="800" b="0" i="0" u="none" strike="noStrike" cap="non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5" name="Google Shape;85;p12"/>
          <p:cNvSpPr txBox="1">
            <a:spLocks noGrp="1"/>
          </p:cNvSpPr>
          <p:nvPr>
            <p:ph type="ftr" idx="11"/>
          </p:nvPr>
        </p:nvSpPr>
        <p:spPr>
          <a:xfrm>
            <a:off x="1005840" y="6601967"/>
            <a:ext cx="5369699" cy="2375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800"/>
              <a:buFont typeface="Calibri"/>
              <a:buNone/>
              <a:defRPr sz="800" b="0" i="0" u="none" strike="noStrike" cap="non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6" name="Google Shape;86;p12"/>
          <p:cNvSpPr txBox="1">
            <a:spLocks noGrp="1"/>
          </p:cNvSpPr>
          <p:nvPr>
            <p:ph type="sldNum" idx="12"/>
          </p:nvPr>
        </p:nvSpPr>
        <p:spPr>
          <a:xfrm>
            <a:off x="7658100" y="6601967"/>
            <a:ext cx="479999" cy="2375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00"/>
              <a:buFont typeface="Calibri"/>
              <a:buNone/>
              <a:defRPr sz="800" b="0" i="0" u="none" strike="noStrike" cap="non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00"/>
              <a:buFont typeface="Calibri"/>
              <a:buNone/>
              <a:defRPr sz="800" b="0" i="0" u="none" strike="noStrike" cap="non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00"/>
              <a:buFont typeface="Calibri"/>
              <a:buNone/>
              <a:defRPr sz="800" b="0" i="0" u="none" strike="noStrike" cap="non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00"/>
              <a:buFont typeface="Calibri"/>
              <a:buNone/>
              <a:defRPr sz="800" b="0" i="0" u="none" strike="noStrike" cap="non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00"/>
              <a:buFont typeface="Calibri"/>
              <a:buNone/>
              <a:defRPr sz="800" b="0" i="0" u="none" strike="noStrike" cap="non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00"/>
              <a:buFont typeface="Calibri"/>
              <a:buNone/>
              <a:defRPr sz="800" b="0" i="0" u="none" strike="noStrike" cap="non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00"/>
              <a:buFont typeface="Calibri"/>
              <a:buNone/>
              <a:defRPr sz="800" b="0" i="0" u="none" strike="noStrike" cap="non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00"/>
              <a:buFont typeface="Calibri"/>
              <a:buNone/>
              <a:defRPr sz="800" b="0" i="0" u="none" strike="noStrike" cap="non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00"/>
              <a:buFont typeface="Calibri"/>
              <a:buNone/>
              <a:defRPr sz="800" b="0" i="0" u="none" strike="noStrike" cap="non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vertical et texte" type="vertTitleAndTx">
  <p:cSld name="VERTICAL_TITLE_AND_VERTICAL_TEXT"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3"/>
          <p:cNvSpPr txBox="1">
            <a:spLocks noGrp="1"/>
          </p:cNvSpPr>
          <p:nvPr>
            <p:ph type="title"/>
          </p:nvPr>
        </p:nvSpPr>
        <p:spPr>
          <a:xfrm rot="5400000">
            <a:off x="4580700" y="2237687"/>
            <a:ext cx="5897699" cy="19715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C243C"/>
              </a:buClr>
              <a:buSzPts val="3400"/>
              <a:buFont typeface="Arial"/>
              <a:buNone/>
              <a:defRPr sz="3400" b="0" i="0" u="none" strike="noStrike" cap="none">
                <a:solidFill>
                  <a:srgbClr val="1C243C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Font typeface="Arial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Font typeface="Arial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Font typeface="Arial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Font typeface="Arial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Font typeface="Arial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Font typeface="Arial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Font typeface="Arial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Font typeface="Arial"/>
              <a:buNone/>
              <a:defRPr sz="1800"/>
            </a:lvl9pPr>
          </a:lstStyle>
          <a:p>
            <a:endParaRPr/>
          </a:p>
        </p:txBody>
      </p:sp>
      <p:sp>
        <p:nvSpPr>
          <p:cNvPr id="89" name="Google Shape;89;p13"/>
          <p:cNvSpPr txBox="1">
            <a:spLocks noGrp="1"/>
          </p:cNvSpPr>
          <p:nvPr>
            <p:ph type="body" idx="1"/>
          </p:nvPr>
        </p:nvSpPr>
        <p:spPr>
          <a:xfrm rot="5400000">
            <a:off x="580125" y="323087"/>
            <a:ext cx="5897699" cy="58007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355600" algn="l" rtl="0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Char char="▪"/>
              <a:defRPr sz="20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▪"/>
              <a:defRPr sz="18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302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Arial"/>
              <a:buChar char="▪"/>
              <a:defRPr sz="16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175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▪"/>
              <a:defRPr sz="14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175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▪"/>
              <a:defRPr sz="14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175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▪"/>
              <a:defRPr sz="14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175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▪"/>
              <a:defRPr sz="14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175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▪"/>
              <a:defRPr sz="14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175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▪"/>
              <a:defRPr sz="14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0" name="Google Shape;90;p13"/>
          <p:cNvSpPr txBox="1">
            <a:spLocks noGrp="1"/>
          </p:cNvSpPr>
          <p:nvPr>
            <p:ph type="dt" idx="10"/>
          </p:nvPr>
        </p:nvSpPr>
        <p:spPr>
          <a:xfrm>
            <a:off x="6656832" y="6601967"/>
            <a:ext cx="719999" cy="2375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800"/>
              <a:buFont typeface="Calibri"/>
              <a:buNone/>
              <a:defRPr sz="800" b="0" i="0" u="none" strike="noStrike" cap="non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1" name="Google Shape;91;p13"/>
          <p:cNvSpPr txBox="1">
            <a:spLocks noGrp="1"/>
          </p:cNvSpPr>
          <p:nvPr>
            <p:ph type="ftr" idx="11"/>
          </p:nvPr>
        </p:nvSpPr>
        <p:spPr>
          <a:xfrm>
            <a:off x="1005840" y="6601967"/>
            <a:ext cx="5369699" cy="2375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800"/>
              <a:buFont typeface="Calibri"/>
              <a:buNone/>
              <a:defRPr sz="800" b="0" i="0" u="none" strike="noStrike" cap="non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2" name="Google Shape;92;p13"/>
          <p:cNvSpPr txBox="1">
            <a:spLocks noGrp="1"/>
          </p:cNvSpPr>
          <p:nvPr>
            <p:ph type="sldNum" idx="12"/>
          </p:nvPr>
        </p:nvSpPr>
        <p:spPr>
          <a:xfrm>
            <a:off x="7658100" y="6601967"/>
            <a:ext cx="479999" cy="2375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00"/>
              <a:buFont typeface="Calibri"/>
              <a:buNone/>
              <a:defRPr sz="800" b="0" i="0" u="none" strike="noStrike" cap="non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00"/>
              <a:buFont typeface="Calibri"/>
              <a:buNone/>
              <a:defRPr sz="800" b="0" i="0" u="none" strike="noStrike" cap="non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00"/>
              <a:buFont typeface="Calibri"/>
              <a:buNone/>
              <a:defRPr sz="800" b="0" i="0" u="none" strike="noStrike" cap="non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00"/>
              <a:buFont typeface="Calibri"/>
              <a:buNone/>
              <a:defRPr sz="800" b="0" i="0" u="none" strike="noStrike" cap="non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00"/>
              <a:buFont typeface="Calibri"/>
              <a:buNone/>
              <a:defRPr sz="800" b="0" i="0" u="none" strike="noStrike" cap="non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00"/>
              <a:buFont typeface="Calibri"/>
              <a:buNone/>
              <a:defRPr sz="800" b="0" i="0" u="none" strike="noStrike" cap="non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00"/>
              <a:buFont typeface="Calibri"/>
              <a:buNone/>
              <a:defRPr sz="800" b="0" i="0" u="none" strike="noStrike" cap="non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00"/>
              <a:buFont typeface="Calibri"/>
              <a:buNone/>
              <a:defRPr sz="800" b="0" i="0" u="none" strike="noStrike" cap="non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00"/>
              <a:buFont typeface="Calibri"/>
              <a:buNone/>
              <a:defRPr sz="800" b="0" i="0" u="none" strike="noStrike" cap="non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‹N°›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4EAEA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/>
          <p:nvPr/>
        </p:nvSpPr>
        <p:spPr>
          <a:xfrm>
            <a:off x="1189" y="6583679"/>
            <a:ext cx="9141599" cy="274499"/>
          </a:xfrm>
          <a:prstGeom prst="rect">
            <a:avLst/>
          </a:prstGeom>
          <a:gradFill>
            <a:gsLst>
              <a:gs pos="0">
                <a:schemeClr val="dk2"/>
              </a:gs>
              <a:gs pos="100000">
                <a:srgbClr val="1C243C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" name="Google Shape;7;p1"/>
          <p:cNvSpPr/>
          <p:nvPr/>
        </p:nvSpPr>
        <p:spPr>
          <a:xfrm>
            <a:off x="1189" y="6583679"/>
            <a:ext cx="9141599" cy="456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" name="Google Shape;8;p1"/>
          <p:cNvSpPr txBox="1">
            <a:spLocks noGrp="1"/>
          </p:cNvSpPr>
          <p:nvPr>
            <p:ph type="title"/>
          </p:nvPr>
        </p:nvSpPr>
        <p:spPr>
          <a:xfrm>
            <a:off x="1005840" y="467360"/>
            <a:ext cx="7132199" cy="12335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C243C"/>
              </a:buClr>
              <a:buSzPts val="3400"/>
              <a:buFont typeface="Arial"/>
              <a:buNone/>
              <a:defRPr sz="3400" b="0" i="0" u="none" strike="noStrike" cap="none">
                <a:solidFill>
                  <a:srgbClr val="1C243C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Font typeface="Arial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Font typeface="Arial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Font typeface="Arial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Font typeface="Arial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Font typeface="Arial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Font typeface="Arial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Font typeface="Arial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Font typeface="Arial"/>
              <a:buNone/>
              <a:defRPr sz="1800"/>
            </a:lvl9pPr>
          </a:lstStyle>
          <a:p>
            <a:endParaRPr/>
          </a:p>
        </p:txBody>
      </p:sp>
      <p:sp>
        <p:nvSpPr>
          <p:cNvPr id="9" name="Google Shape;9;p1"/>
          <p:cNvSpPr txBox="1">
            <a:spLocks noGrp="1"/>
          </p:cNvSpPr>
          <p:nvPr>
            <p:ph type="body" idx="1"/>
          </p:nvPr>
        </p:nvSpPr>
        <p:spPr>
          <a:xfrm>
            <a:off x="1005840" y="1901952"/>
            <a:ext cx="7132199" cy="412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355600" algn="l" rtl="0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Char char="▪"/>
              <a:defRPr sz="20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▪"/>
              <a:defRPr sz="18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302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Arial"/>
              <a:buChar char="▪"/>
              <a:defRPr sz="16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175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▪"/>
              <a:defRPr sz="14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175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▪"/>
              <a:defRPr sz="14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175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▪"/>
              <a:defRPr sz="14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175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▪"/>
              <a:defRPr sz="14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175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▪"/>
              <a:defRPr sz="14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175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▪"/>
              <a:defRPr sz="14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1"/>
          <p:cNvSpPr txBox="1">
            <a:spLocks noGrp="1"/>
          </p:cNvSpPr>
          <p:nvPr>
            <p:ph type="dt" idx="10"/>
          </p:nvPr>
        </p:nvSpPr>
        <p:spPr>
          <a:xfrm>
            <a:off x="6656832" y="6601967"/>
            <a:ext cx="719999" cy="2375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800"/>
              <a:buFont typeface="Calibri"/>
              <a:buNone/>
              <a:defRPr sz="800" b="0" i="0" u="none" strike="noStrike" cap="non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1" name="Google Shape;11;p1"/>
          <p:cNvSpPr txBox="1">
            <a:spLocks noGrp="1"/>
          </p:cNvSpPr>
          <p:nvPr>
            <p:ph type="ftr" idx="11"/>
          </p:nvPr>
        </p:nvSpPr>
        <p:spPr>
          <a:xfrm>
            <a:off x="1005840" y="6601967"/>
            <a:ext cx="5369699" cy="2375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800"/>
              <a:buFont typeface="Calibri"/>
              <a:buNone/>
              <a:defRPr sz="800" b="0" i="0" u="none" strike="noStrike" cap="non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1"/>
          <p:cNvSpPr txBox="1">
            <a:spLocks noGrp="1"/>
          </p:cNvSpPr>
          <p:nvPr>
            <p:ph type="sldNum" idx="12"/>
          </p:nvPr>
        </p:nvSpPr>
        <p:spPr>
          <a:xfrm>
            <a:off x="7658100" y="6601967"/>
            <a:ext cx="479999" cy="2375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00"/>
              <a:buFont typeface="Calibri"/>
              <a:buNone/>
              <a:defRPr sz="800" b="0" i="0" u="none" strike="noStrike" cap="non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00"/>
              <a:buFont typeface="Calibri"/>
              <a:buNone/>
              <a:defRPr sz="800" b="0" i="0" u="none" strike="noStrike" cap="non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00"/>
              <a:buFont typeface="Calibri"/>
              <a:buNone/>
              <a:defRPr sz="800" b="0" i="0" u="none" strike="noStrike" cap="non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00"/>
              <a:buFont typeface="Calibri"/>
              <a:buNone/>
              <a:defRPr sz="800" b="0" i="0" u="none" strike="noStrike" cap="non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00"/>
              <a:buFont typeface="Calibri"/>
              <a:buNone/>
              <a:defRPr sz="800" b="0" i="0" u="none" strike="noStrike" cap="non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00"/>
              <a:buFont typeface="Calibri"/>
              <a:buNone/>
              <a:defRPr sz="800" b="0" i="0" u="none" strike="noStrike" cap="non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00"/>
              <a:buFont typeface="Calibri"/>
              <a:buNone/>
              <a:defRPr sz="800" b="0" i="0" u="none" strike="noStrike" cap="non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00"/>
              <a:buFont typeface="Calibri"/>
              <a:buNone/>
              <a:defRPr sz="800" b="0" i="0" u="none" strike="noStrike" cap="non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00"/>
              <a:buFont typeface="Calibri"/>
              <a:buNone/>
              <a:defRPr sz="800" b="0" i="0" u="none" strike="noStrike" cap="non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‹N°›</a:t>
            </a:fld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kt42.fr" TargetMode="External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5.gif"/><Relationship Id="rId4" Type="http://schemas.openxmlformats.org/officeDocument/2006/relationships/hyperlink" Target="http://saintpothin.fr/16-belles-citations-du-Pape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14"/>
          <p:cNvSpPr txBox="1">
            <a:spLocks noGrp="1"/>
          </p:cNvSpPr>
          <p:nvPr>
            <p:ph type="ctrTitle"/>
          </p:nvPr>
        </p:nvSpPr>
        <p:spPr>
          <a:xfrm>
            <a:off x="1142999" y="5583275"/>
            <a:ext cx="6858000" cy="11432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Arial"/>
              <a:buNone/>
            </a:pPr>
            <a:r>
              <a:rPr lang="fr" sz="4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Quelques citations du pape François</a:t>
            </a:r>
            <a:endParaRPr/>
          </a:p>
        </p:txBody>
      </p:sp>
      <p:cxnSp>
        <p:nvCxnSpPr>
          <p:cNvPr id="98" name="Google Shape;98;p14"/>
          <p:cNvCxnSpPr/>
          <p:nvPr/>
        </p:nvCxnSpPr>
        <p:spPr>
          <a:xfrm rot="10800000">
            <a:off x="-5099" y="5062549"/>
            <a:ext cx="9154199" cy="30600"/>
          </a:xfrm>
          <a:prstGeom prst="straightConnector1">
            <a:avLst/>
          </a:prstGeom>
          <a:noFill/>
          <a:ln w="76200" cap="flat" cmpd="sng">
            <a:solidFill>
              <a:srgbClr val="F3F3F3"/>
            </a:solidFill>
            <a:prstDash val="solid"/>
            <a:round/>
            <a:headEnd type="none" w="sm" len="sm"/>
            <a:tailEnd type="none" w="sm" len="sm"/>
          </a:ln>
        </p:spPr>
      </p:cxnSp>
      <p:pic>
        <p:nvPicPr>
          <p:cNvPr id="99" name="Google Shape;99;p1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-720500"/>
            <a:ext cx="9144003" cy="57830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fade thruBlk="1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15"/>
          <p:cNvSpPr txBox="1"/>
          <p:nvPr/>
        </p:nvSpPr>
        <p:spPr>
          <a:xfrm>
            <a:off x="149750" y="6038450"/>
            <a:ext cx="8827500" cy="59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Corsiva"/>
              <a:buNone/>
            </a:pPr>
            <a:r>
              <a:rPr lang="fr" sz="3000" b="1" i="0" u="none" strike="noStrike" cap="none">
                <a:solidFill>
                  <a:srgbClr val="000000"/>
                </a:solidFill>
                <a:latin typeface="Corsiva"/>
                <a:ea typeface="Corsiva"/>
                <a:cs typeface="Corsiva"/>
                <a:sym typeface="Corsiva"/>
              </a:rPr>
              <a:t>“Dieu nous aime, n’ayons pas peur de l’aimer”.</a:t>
            </a:r>
            <a:endParaRPr/>
          </a:p>
        </p:txBody>
      </p:sp>
      <p:cxnSp>
        <p:nvCxnSpPr>
          <p:cNvPr id="105" name="Google Shape;105;p15"/>
          <p:cNvCxnSpPr/>
          <p:nvPr/>
        </p:nvCxnSpPr>
        <p:spPr>
          <a:xfrm rot="10800000">
            <a:off x="-13599" y="6116424"/>
            <a:ext cx="9154199" cy="30600"/>
          </a:xfrm>
          <a:prstGeom prst="straightConnector1">
            <a:avLst/>
          </a:prstGeom>
          <a:noFill/>
          <a:ln w="76200" cap="flat" cmpd="sng">
            <a:solidFill>
              <a:srgbClr val="F3F3F3"/>
            </a:solidFill>
            <a:prstDash val="solid"/>
            <a:round/>
            <a:headEnd type="none" w="sm" len="sm"/>
            <a:tailEnd type="none" w="sm" len="sm"/>
          </a:ln>
        </p:spPr>
      </p:cxnSp>
      <p:pic>
        <p:nvPicPr>
          <p:cNvPr id="106" name="Google Shape;106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-34592"/>
            <a:ext cx="9143999" cy="612038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fade thruBlk="1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16"/>
          <p:cNvSpPr txBox="1"/>
          <p:nvPr/>
        </p:nvSpPr>
        <p:spPr>
          <a:xfrm>
            <a:off x="158250" y="5877450"/>
            <a:ext cx="8827500" cy="59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Corsiva"/>
              <a:buNone/>
            </a:pPr>
            <a:r>
              <a:rPr lang="fr" sz="2800" b="1" i="0" u="none" strike="noStrike" cap="none" dirty="0">
                <a:solidFill>
                  <a:srgbClr val="000000"/>
                </a:solidFill>
                <a:latin typeface="Corsiva"/>
                <a:ea typeface="Corsiva"/>
                <a:cs typeface="Corsiva"/>
                <a:sym typeface="Corsiva"/>
              </a:rPr>
              <a:t>“Nous ne pouvons pas être chrétiens à temps partiel !”</a:t>
            </a:r>
            <a:endParaRPr sz="2800" dirty="0"/>
          </a:p>
        </p:txBody>
      </p:sp>
      <p:cxnSp>
        <p:nvCxnSpPr>
          <p:cNvPr id="112" name="Google Shape;112;p16"/>
          <p:cNvCxnSpPr/>
          <p:nvPr/>
        </p:nvCxnSpPr>
        <p:spPr>
          <a:xfrm rot="10800000">
            <a:off x="-13674" y="5636774"/>
            <a:ext cx="9154199" cy="30600"/>
          </a:xfrm>
          <a:prstGeom prst="straightConnector1">
            <a:avLst/>
          </a:prstGeom>
          <a:noFill/>
          <a:ln w="76200" cap="flat" cmpd="sng">
            <a:solidFill>
              <a:srgbClr val="F3F3F3"/>
            </a:solidFill>
            <a:prstDash val="solid"/>
            <a:round/>
            <a:headEnd type="none" w="sm" len="sm"/>
            <a:tailEnd type="none" w="sm" len="sm"/>
          </a:ln>
        </p:spPr>
      </p:cxnSp>
      <p:pic>
        <p:nvPicPr>
          <p:cNvPr id="113" name="Google Shape;113;p16"/>
          <p:cNvPicPr preferRelativeResize="0"/>
          <p:nvPr/>
        </p:nvPicPr>
        <p:blipFill rotWithShape="1">
          <a:blip r:embed="rId3">
            <a:alphaModFix/>
          </a:blip>
          <a:srcRect t="11130" b="13766"/>
          <a:stretch/>
        </p:blipFill>
        <p:spPr>
          <a:xfrm>
            <a:off x="-13675" y="0"/>
            <a:ext cx="9154199" cy="55802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fade thruBlk="1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17"/>
          <p:cNvSpPr txBox="1"/>
          <p:nvPr/>
        </p:nvSpPr>
        <p:spPr>
          <a:xfrm>
            <a:off x="158250" y="5636775"/>
            <a:ext cx="8827500" cy="59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Corsiva"/>
              <a:buNone/>
            </a:pPr>
            <a:r>
              <a:rPr lang="fr" sz="3000" b="1" i="0" u="none" strike="noStrike" cap="none">
                <a:solidFill>
                  <a:srgbClr val="000000"/>
                </a:solidFill>
                <a:latin typeface="Corsiva"/>
                <a:ea typeface="Corsiva"/>
                <a:cs typeface="Corsiva"/>
                <a:sym typeface="Corsiva"/>
              </a:rPr>
              <a:t>“Aujourd’hui, un chrétien, s’il n’est pas révolutionnaire, n’est pas chrétien !”</a:t>
            </a:r>
            <a:endParaRPr/>
          </a:p>
        </p:txBody>
      </p:sp>
      <p:pic>
        <p:nvPicPr>
          <p:cNvPr id="119" name="Google Shape;119;p1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37425" y="-504350"/>
            <a:ext cx="9218849" cy="6145899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20" name="Google Shape;120;p17"/>
          <p:cNvCxnSpPr/>
          <p:nvPr/>
        </p:nvCxnSpPr>
        <p:spPr>
          <a:xfrm rot="10800000">
            <a:off x="-13674" y="5636774"/>
            <a:ext cx="9154199" cy="30600"/>
          </a:xfrm>
          <a:prstGeom prst="straightConnector1">
            <a:avLst/>
          </a:prstGeom>
          <a:noFill/>
          <a:ln w="76200" cap="flat" cmpd="sng">
            <a:solidFill>
              <a:srgbClr val="F3F3F3"/>
            </a:solidFill>
            <a:prstDash val="solid"/>
            <a:round/>
            <a:headEnd type="none" w="sm" len="sm"/>
            <a:tailEnd type="none" w="sm" len="sm"/>
          </a:ln>
        </p:spPr>
      </p:cxnSp>
    </p:spTree>
  </p:cSld>
  <p:clrMapOvr>
    <a:masterClrMapping/>
  </p:clrMapOvr>
  <p:transition spd="slow">
    <p:fade thruBlk="1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18"/>
          <p:cNvSpPr txBox="1"/>
          <p:nvPr/>
        </p:nvSpPr>
        <p:spPr>
          <a:xfrm>
            <a:off x="149675" y="5609250"/>
            <a:ext cx="8827500" cy="59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Corsiva"/>
              <a:buNone/>
            </a:pPr>
            <a:r>
              <a:rPr lang="fr" sz="3000" b="1" i="0" u="none" strike="noStrike" cap="none">
                <a:solidFill>
                  <a:srgbClr val="000000"/>
                </a:solidFill>
                <a:latin typeface="Corsiva"/>
                <a:ea typeface="Corsiva"/>
                <a:cs typeface="Corsiva"/>
                <a:sym typeface="Corsiva"/>
              </a:rPr>
              <a:t>“Ah, comme je voudrais une Église pauvre </a:t>
            </a:r>
            <a:br>
              <a:rPr lang="fr" sz="3000" b="1" i="0" u="none" strike="noStrike" cap="none">
                <a:solidFill>
                  <a:srgbClr val="000000"/>
                </a:solidFill>
                <a:latin typeface="Corsiva"/>
                <a:ea typeface="Corsiva"/>
                <a:cs typeface="Corsiva"/>
                <a:sym typeface="Corsiva"/>
              </a:rPr>
            </a:br>
            <a:r>
              <a:rPr lang="fr" sz="3000" b="1" i="0" u="none" strike="noStrike" cap="none">
                <a:solidFill>
                  <a:srgbClr val="000000"/>
                </a:solidFill>
                <a:latin typeface="Corsiva"/>
                <a:ea typeface="Corsiva"/>
                <a:cs typeface="Corsiva"/>
                <a:sym typeface="Corsiva"/>
              </a:rPr>
              <a:t>et pour les pauvres !”</a:t>
            </a:r>
            <a:endParaRPr/>
          </a:p>
        </p:txBody>
      </p:sp>
      <p:cxnSp>
        <p:nvCxnSpPr>
          <p:cNvPr id="126" name="Google Shape;126;p18"/>
          <p:cNvCxnSpPr/>
          <p:nvPr/>
        </p:nvCxnSpPr>
        <p:spPr>
          <a:xfrm rot="10800000">
            <a:off x="-13674" y="5636774"/>
            <a:ext cx="9154199" cy="30600"/>
          </a:xfrm>
          <a:prstGeom prst="straightConnector1">
            <a:avLst/>
          </a:prstGeom>
          <a:noFill/>
          <a:ln w="76200" cap="flat" cmpd="sng">
            <a:solidFill>
              <a:srgbClr val="F3F3F3"/>
            </a:solidFill>
            <a:prstDash val="solid"/>
            <a:round/>
            <a:headEnd type="none" w="sm" len="sm"/>
            <a:tailEnd type="none" w="sm" len="sm"/>
          </a:ln>
        </p:spPr>
      </p:cxnSp>
      <p:pic>
        <p:nvPicPr>
          <p:cNvPr id="127" name="Google Shape;127;p18"/>
          <p:cNvPicPr preferRelativeResize="0"/>
          <p:nvPr/>
        </p:nvPicPr>
        <p:blipFill rotWithShape="1">
          <a:blip r:embed="rId3">
            <a:alphaModFix/>
          </a:blip>
          <a:srcRect l="4090" t="3234" r="3980" b="5131"/>
          <a:stretch/>
        </p:blipFill>
        <p:spPr>
          <a:xfrm>
            <a:off x="-13675" y="-721898"/>
            <a:ext cx="9154200" cy="633115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fade thruBlk="1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19"/>
          <p:cNvSpPr txBox="1"/>
          <p:nvPr/>
        </p:nvSpPr>
        <p:spPr>
          <a:xfrm>
            <a:off x="158250" y="5519675"/>
            <a:ext cx="8827500" cy="59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Corsiva"/>
              <a:buNone/>
            </a:pPr>
            <a:r>
              <a:rPr lang="fr" sz="2800" b="1" i="0" u="none" strike="noStrike" cap="none" dirty="0">
                <a:solidFill>
                  <a:srgbClr val="000000"/>
                </a:solidFill>
                <a:latin typeface="Corsiva"/>
                <a:ea typeface="Corsiva"/>
                <a:cs typeface="Corsiva"/>
                <a:sym typeface="Corsiva"/>
              </a:rPr>
              <a:t>“Le Seigneur ne se fatigue jamais de pardonner : jamais ! C’est nous qui nous fatiguons de lui demander pardon”.</a:t>
            </a:r>
            <a:endParaRPr sz="2800" dirty="0"/>
          </a:p>
        </p:txBody>
      </p:sp>
      <p:cxnSp>
        <p:nvCxnSpPr>
          <p:cNvPr id="133" name="Google Shape;133;p19"/>
          <p:cNvCxnSpPr/>
          <p:nvPr/>
        </p:nvCxnSpPr>
        <p:spPr>
          <a:xfrm rot="10800000">
            <a:off x="-5100" y="5561024"/>
            <a:ext cx="9154200" cy="30600"/>
          </a:xfrm>
          <a:prstGeom prst="straightConnector1">
            <a:avLst/>
          </a:prstGeom>
          <a:noFill/>
          <a:ln w="76200" cap="flat" cmpd="sng">
            <a:solidFill>
              <a:srgbClr val="F3F3F3"/>
            </a:solidFill>
            <a:prstDash val="solid"/>
            <a:round/>
            <a:headEnd type="none" w="sm" len="sm"/>
            <a:tailEnd type="none" w="sm" len="sm"/>
          </a:ln>
        </p:spPr>
      </p:cxnSp>
      <p:pic>
        <p:nvPicPr>
          <p:cNvPr id="134" name="Google Shape;134;p19"/>
          <p:cNvPicPr preferRelativeResize="0"/>
          <p:nvPr/>
        </p:nvPicPr>
        <p:blipFill rotWithShape="1">
          <a:blip r:embed="rId3">
            <a:alphaModFix/>
          </a:blip>
          <a:srcRect b="13307"/>
          <a:stretch/>
        </p:blipFill>
        <p:spPr>
          <a:xfrm>
            <a:off x="-33950" y="-466325"/>
            <a:ext cx="9211900" cy="60579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fade thruBlk="1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20"/>
          <p:cNvSpPr txBox="1"/>
          <p:nvPr/>
        </p:nvSpPr>
        <p:spPr>
          <a:xfrm>
            <a:off x="149675" y="5599525"/>
            <a:ext cx="8827500" cy="59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Corsiva"/>
              <a:buNone/>
            </a:pPr>
            <a:r>
              <a:rPr lang="fr" sz="2800" b="1" i="0" u="none" strike="noStrike" cap="none" dirty="0">
                <a:solidFill>
                  <a:srgbClr val="000000"/>
                </a:solidFill>
                <a:latin typeface="Corsiva"/>
                <a:ea typeface="Corsiva"/>
                <a:cs typeface="Corsiva"/>
                <a:sym typeface="Corsiva"/>
              </a:rPr>
              <a:t>“Le premier devoir de la vie c’est la prière, pas une prière comme des perroquets, mais la prière faite avec le cœur”.</a:t>
            </a:r>
            <a:endParaRPr sz="2800" dirty="0"/>
          </a:p>
        </p:txBody>
      </p:sp>
      <p:cxnSp>
        <p:nvCxnSpPr>
          <p:cNvPr id="140" name="Google Shape;140;p20"/>
          <p:cNvCxnSpPr/>
          <p:nvPr/>
        </p:nvCxnSpPr>
        <p:spPr>
          <a:xfrm rot="10800000">
            <a:off x="-13674" y="5636774"/>
            <a:ext cx="9154199" cy="30600"/>
          </a:xfrm>
          <a:prstGeom prst="straightConnector1">
            <a:avLst/>
          </a:prstGeom>
          <a:noFill/>
          <a:ln w="76200" cap="flat" cmpd="sng">
            <a:solidFill>
              <a:srgbClr val="F3F3F3"/>
            </a:solidFill>
            <a:prstDash val="solid"/>
            <a:round/>
            <a:headEnd type="none" w="sm" len="sm"/>
            <a:tailEnd type="none" w="sm" len="sm"/>
          </a:ln>
        </p:spPr>
      </p:cxnSp>
      <p:pic>
        <p:nvPicPr>
          <p:cNvPr id="141" name="Google Shape;141;p2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-496475"/>
            <a:ext cx="9144006" cy="609600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fade thruBlk="1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21"/>
          <p:cNvSpPr txBox="1"/>
          <p:nvPr/>
        </p:nvSpPr>
        <p:spPr>
          <a:xfrm>
            <a:off x="149675" y="5789175"/>
            <a:ext cx="8827500" cy="59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Corsiva"/>
              <a:buNone/>
            </a:pPr>
            <a:r>
              <a:rPr lang="fr" sz="3000" b="1" i="0" u="none" strike="noStrike" cap="none">
                <a:solidFill>
                  <a:srgbClr val="000000"/>
                </a:solidFill>
                <a:latin typeface="Corsiva"/>
                <a:ea typeface="Corsiva"/>
                <a:cs typeface="Corsiva"/>
                <a:sym typeface="Corsiva"/>
              </a:rPr>
              <a:t>“N’oublions jamais que le vrai pouvoir est le service”.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endParaRPr sz="3000" b="1" i="0" u="none" strike="noStrike" cap="none">
              <a:solidFill>
                <a:srgbClr val="000000"/>
              </a:solidFill>
              <a:latin typeface="Corsiva"/>
              <a:ea typeface="Corsiva"/>
              <a:cs typeface="Corsiva"/>
              <a:sym typeface="Corsiva"/>
            </a:endParaRPr>
          </a:p>
        </p:txBody>
      </p:sp>
      <p:cxnSp>
        <p:nvCxnSpPr>
          <p:cNvPr id="147" name="Google Shape;147;p21"/>
          <p:cNvCxnSpPr/>
          <p:nvPr/>
        </p:nvCxnSpPr>
        <p:spPr>
          <a:xfrm rot="10800000">
            <a:off x="-13674" y="5636774"/>
            <a:ext cx="9154199" cy="30600"/>
          </a:xfrm>
          <a:prstGeom prst="straightConnector1">
            <a:avLst/>
          </a:prstGeom>
          <a:noFill/>
          <a:ln w="76200" cap="flat" cmpd="sng">
            <a:solidFill>
              <a:srgbClr val="F3F3F3"/>
            </a:solidFill>
            <a:prstDash val="solid"/>
            <a:round/>
            <a:headEnd type="none" w="sm" len="sm"/>
            <a:tailEnd type="none" w="sm" len="sm"/>
          </a:ln>
        </p:spPr>
      </p:cxnSp>
      <p:pic>
        <p:nvPicPr>
          <p:cNvPr id="148" name="Google Shape;148;p21"/>
          <p:cNvPicPr preferRelativeResize="0"/>
          <p:nvPr/>
        </p:nvPicPr>
        <p:blipFill rotWithShape="1">
          <a:blip r:embed="rId3">
            <a:alphaModFix/>
          </a:blip>
          <a:srcRect l="-23151"/>
          <a:stretch/>
        </p:blipFill>
        <p:spPr>
          <a:xfrm>
            <a:off x="-2133025" y="0"/>
            <a:ext cx="11273549" cy="56367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fade thruBlk="1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22"/>
          <p:cNvSpPr txBox="1"/>
          <p:nvPr/>
        </p:nvSpPr>
        <p:spPr>
          <a:xfrm>
            <a:off x="149675" y="5919100"/>
            <a:ext cx="8827500" cy="59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Corsiva"/>
              <a:buNone/>
            </a:pPr>
            <a:r>
              <a:rPr lang="fr" sz="2800" b="1" i="0" u="none" strike="noStrike" cap="none" dirty="0">
                <a:solidFill>
                  <a:srgbClr val="000000"/>
                </a:solidFill>
                <a:latin typeface="Corsiva"/>
                <a:ea typeface="Corsiva"/>
                <a:cs typeface="Corsiva"/>
                <a:sym typeface="Corsiva"/>
              </a:rPr>
              <a:t>“Ne vous laissez jamais prendre par le découragement !”</a:t>
            </a:r>
            <a:endParaRPr sz="2800" dirty="0"/>
          </a:p>
        </p:txBody>
      </p:sp>
      <p:cxnSp>
        <p:nvCxnSpPr>
          <p:cNvPr id="154" name="Google Shape;154;p22"/>
          <p:cNvCxnSpPr/>
          <p:nvPr/>
        </p:nvCxnSpPr>
        <p:spPr>
          <a:xfrm rot="10800000">
            <a:off x="-13674" y="5636774"/>
            <a:ext cx="9154199" cy="30600"/>
          </a:xfrm>
          <a:prstGeom prst="straightConnector1">
            <a:avLst/>
          </a:prstGeom>
          <a:noFill/>
          <a:ln w="76200" cap="flat" cmpd="sng">
            <a:solidFill>
              <a:srgbClr val="F3F3F3"/>
            </a:solidFill>
            <a:prstDash val="solid"/>
            <a:round/>
            <a:headEnd type="none" w="sm" len="sm"/>
            <a:tailEnd type="none" w="sm" len="sm"/>
          </a:ln>
        </p:spPr>
      </p:cxnSp>
      <p:pic>
        <p:nvPicPr>
          <p:cNvPr id="155" name="Google Shape;155;p22"/>
          <p:cNvPicPr preferRelativeResize="0"/>
          <p:nvPr/>
        </p:nvPicPr>
        <p:blipFill rotWithShape="1">
          <a:blip r:embed="rId3">
            <a:alphaModFix/>
          </a:blip>
          <a:srcRect r="18132"/>
          <a:stretch/>
        </p:blipFill>
        <p:spPr>
          <a:xfrm>
            <a:off x="-8575" y="0"/>
            <a:ext cx="9154199" cy="55910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fade thruBlk="1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23"/>
          <p:cNvSpPr txBox="1"/>
          <p:nvPr/>
        </p:nvSpPr>
        <p:spPr>
          <a:xfrm>
            <a:off x="149675" y="5618900"/>
            <a:ext cx="8827500" cy="59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Corsiva"/>
              <a:buNone/>
            </a:pPr>
            <a:r>
              <a:rPr lang="fr" sz="3000" b="1" i="0" u="none" strike="noStrike" cap="none" dirty="0">
                <a:solidFill>
                  <a:srgbClr val="000000"/>
                </a:solidFill>
                <a:latin typeface="Corsiva"/>
                <a:ea typeface="Corsiva"/>
                <a:cs typeface="Corsiva"/>
                <a:sym typeface="Corsiva"/>
              </a:rPr>
              <a:t>“Nous ne devons pas avoir peur de la bonté, et même pas non plus de la tendresse !”</a:t>
            </a:r>
            <a:endParaRPr dirty="0"/>
          </a:p>
        </p:txBody>
      </p:sp>
      <p:cxnSp>
        <p:nvCxnSpPr>
          <p:cNvPr id="161" name="Google Shape;161;p23"/>
          <p:cNvCxnSpPr/>
          <p:nvPr/>
        </p:nvCxnSpPr>
        <p:spPr>
          <a:xfrm rot="10800000">
            <a:off x="-13674" y="5636774"/>
            <a:ext cx="9154199" cy="30600"/>
          </a:xfrm>
          <a:prstGeom prst="straightConnector1">
            <a:avLst/>
          </a:prstGeom>
          <a:noFill/>
          <a:ln w="76200" cap="flat" cmpd="sng">
            <a:solidFill>
              <a:srgbClr val="F3F3F3"/>
            </a:solidFill>
            <a:prstDash val="solid"/>
            <a:round/>
            <a:headEnd type="none" w="sm" len="sm"/>
            <a:tailEnd type="none" w="sm" len="sm"/>
          </a:ln>
        </p:spPr>
      </p:cxnSp>
      <p:pic>
        <p:nvPicPr>
          <p:cNvPr id="162" name="Google Shape;162;p23"/>
          <p:cNvPicPr preferRelativeResize="0"/>
          <p:nvPr/>
        </p:nvPicPr>
        <p:blipFill rotWithShape="1">
          <a:blip r:embed="rId3">
            <a:alphaModFix/>
          </a:blip>
          <a:srcRect b="8147"/>
          <a:stretch/>
        </p:blipFill>
        <p:spPr>
          <a:xfrm>
            <a:off x="-8575" y="0"/>
            <a:ext cx="9143999" cy="55997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fade thruBlk="1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24"/>
          <p:cNvSpPr txBox="1"/>
          <p:nvPr/>
        </p:nvSpPr>
        <p:spPr>
          <a:xfrm>
            <a:off x="149675" y="5637950"/>
            <a:ext cx="8827500" cy="59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Corsiva"/>
              <a:buNone/>
            </a:pPr>
            <a:r>
              <a:rPr lang="fr" sz="3000" b="1" i="0" u="none" strike="noStrike" cap="none" dirty="0">
                <a:solidFill>
                  <a:srgbClr val="000000"/>
                </a:solidFill>
                <a:latin typeface="Corsiva"/>
                <a:ea typeface="Corsiva"/>
                <a:cs typeface="Corsiva"/>
                <a:sym typeface="Corsiva"/>
              </a:rPr>
              <a:t>“Avec une tête d’enterrement, </a:t>
            </a:r>
            <a:br>
              <a:rPr lang="fr" sz="3000" b="1" i="0" u="none" strike="noStrike" cap="none" dirty="0">
                <a:solidFill>
                  <a:srgbClr val="000000"/>
                </a:solidFill>
                <a:latin typeface="Corsiva"/>
                <a:ea typeface="Corsiva"/>
                <a:cs typeface="Corsiva"/>
                <a:sym typeface="Corsiva"/>
              </a:rPr>
            </a:br>
            <a:r>
              <a:rPr lang="fr" sz="3000" b="1" i="0" u="none" strike="noStrike" cap="none" dirty="0">
                <a:solidFill>
                  <a:srgbClr val="000000"/>
                </a:solidFill>
                <a:latin typeface="Corsiva"/>
                <a:ea typeface="Corsiva"/>
                <a:cs typeface="Corsiva"/>
                <a:sym typeface="Corsiva"/>
              </a:rPr>
              <a:t>vous ne pouvez pas annoncer Jésus”.</a:t>
            </a:r>
            <a:endParaRPr dirty="0"/>
          </a:p>
        </p:txBody>
      </p:sp>
      <p:cxnSp>
        <p:nvCxnSpPr>
          <p:cNvPr id="168" name="Google Shape;168;p24"/>
          <p:cNvCxnSpPr/>
          <p:nvPr/>
        </p:nvCxnSpPr>
        <p:spPr>
          <a:xfrm rot="10800000">
            <a:off x="-13674" y="5636774"/>
            <a:ext cx="9154199" cy="30600"/>
          </a:xfrm>
          <a:prstGeom prst="straightConnector1">
            <a:avLst/>
          </a:prstGeom>
          <a:noFill/>
          <a:ln w="76200" cap="flat" cmpd="sng">
            <a:solidFill>
              <a:srgbClr val="F3F3F3"/>
            </a:solidFill>
            <a:prstDash val="solid"/>
            <a:round/>
            <a:headEnd type="none" w="sm" len="sm"/>
            <a:tailEnd type="none" w="sm" len="sm"/>
          </a:ln>
        </p:spPr>
      </p:cxnSp>
      <p:pic>
        <p:nvPicPr>
          <p:cNvPr id="169" name="Google Shape;169;p24"/>
          <p:cNvPicPr preferRelativeResize="0"/>
          <p:nvPr/>
        </p:nvPicPr>
        <p:blipFill rotWithShape="1">
          <a:blip r:embed="rId3">
            <a:alphaModFix/>
          </a:blip>
          <a:srcRect t="7535"/>
          <a:stretch/>
        </p:blipFill>
        <p:spPr>
          <a:xfrm>
            <a:off x="-13675" y="0"/>
            <a:ext cx="9154198" cy="56367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fade thruBlk="1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25"/>
          <p:cNvSpPr txBox="1"/>
          <p:nvPr/>
        </p:nvSpPr>
        <p:spPr>
          <a:xfrm>
            <a:off x="149675" y="5189475"/>
            <a:ext cx="8827500" cy="59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Corsiva"/>
              <a:buNone/>
            </a:pPr>
            <a:r>
              <a:rPr lang="fr" sz="3000" b="1" i="0" u="none" strike="noStrike" cap="none" dirty="0">
                <a:solidFill>
                  <a:srgbClr val="000000"/>
                </a:solidFill>
                <a:latin typeface="Corsiva"/>
                <a:ea typeface="Corsiva"/>
                <a:cs typeface="Corsiva"/>
                <a:sym typeface="Corsiva"/>
              </a:rPr>
              <a:t>“Dieu pardonne toujours, toujours. Mais il demande que je le fasse aussi. Si je ne pardonne pas, je ferme la porte au pardon de Dieu”.</a:t>
            </a:r>
            <a:endParaRPr dirty="0"/>
          </a:p>
        </p:txBody>
      </p:sp>
      <p:cxnSp>
        <p:nvCxnSpPr>
          <p:cNvPr id="175" name="Google Shape;175;p25"/>
          <p:cNvCxnSpPr/>
          <p:nvPr/>
        </p:nvCxnSpPr>
        <p:spPr>
          <a:xfrm rot="10800000">
            <a:off x="-624" y="5275199"/>
            <a:ext cx="9154199" cy="30600"/>
          </a:xfrm>
          <a:prstGeom prst="straightConnector1">
            <a:avLst/>
          </a:prstGeom>
          <a:noFill/>
          <a:ln w="76200" cap="flat" cmpd="sng">
            <a:solidFill>
              <a:srgbClr val="F3F3F3"/>
            </a:solidFill>
            <a:prstDash val="solid"/>
            <a:round/>
            <a:headEnd type="none" w="sm" len="sm"/>
            <a:tailEnd type="none" w="sm" len="sm"/>
          </a:ln>
        </p:spPr>
      </p:cxnSp>
      <p:pic>
        <p:nvPicPr>
          <p:cNvPr id="176" name="Google Shape;176;p2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8575" y="-1632231"/>
            <a:ext cx="9143997" cy="685286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fade thruBlk="1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26"/>
          <p:cNvSpPr txBox="1"/>
          <p:nvPr/>
        </p:nvSpPr>
        <p:spPr>
          <a:xfrm>
            <a:off x="0" y="5609375"/>
            <a:ext cx="9140525" cy="59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Corsiva"/>
              <a:buNone/>
            </a:pPr>
            <a:r>
              <a:rPr lang="fr" sz="2800" b="1" i="0" u="none" strike="noStrike" cap="none" dirty="0">
                <a:solidFill>
                  <a:srgbClr val="000000"/>
                </a:solidFill>
                <a:latin typeface="Corsiva"/>
                <a:ea typeface="Corsiva"/>
                <a:cs typeface="Corsiva"/>
                <a:sym typeface="Corsiva"/>
              </a:rPr>
              <a:t>“Lorsque l’on jette de la nourriture, c’est comme si l’on volait la nourriture à la table du pauvre, à celui qui a faim !”</a:t>
            </a:r>
            <a:endParaRPr sz="2800" dirty="0"/>
          </a:p>
        </p:txBody>
      </p:sp>
      <p:cxnSp>
        <p:nvCxnSpPr>
          <p:cNvPr id="182" name="Google Shape;182;p26"/>
          <p:cNvCxnSpPr/>
          <p:nvPr/>
        </p:nvCxnSpPr>
        <p:spPr>
          <a:xfrm rot="10800000">
            <a:off x="-13674" y="5636774"/>
            <a:ext cx="9154199" cy="30600"/>
          </a:xfrm>
          <a:prstGeom prst="straightConnector1">
            <a:avLst/>
          </a:prstGeom>
          <a:noFill/>
          <a:ln w="76200" cap="flat" cmpd="sng">
            <a:solidFill>
              <a:srgbClr val="F3F3F3"/>
            </a:solidFill>
            <a:prstDash val="solid"/>
            <a:round/>
            <a:headEnd type="none" w="sm" len="sm"/>
            <a:tailEnd type="none" w="sm" len="sm"/>
          </a:ln>
        </p:spPr>
      </p:cxnSp>
      <p:pic>
        <p:nvPicPr>
          <p:cNvPr id="183" name="Google Shape;183;p2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-1258475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fade thruBlk="1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27"/>
          <p:cNvSpPr txBox="1"/>
          <p:nvPr/>
        </p:nvSpPr>
        <p:spPr>
          <a:xfrm>
            <a:off x="46025" y="5135650"/>
            <a:ext cx="8827500" cy="59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Corsiva"/>
              <a:buNone/>
            </a:pPr>
            <a:r>
              <a:rPr lang="fr" sz="2800" b="1" i="0" u="none" strike="noStrike" cap="none" dirty="0">
                <a:solidFill>
                  <a:srgbClr val="000000"/>
                </a:solidFill>
                <a:latin typeface="Corsiva"/>
                <a:ea typeface="Corsiva"/>
                <a:cs typeface="Corsiva"/>
                <a:sym typeface="Corsiva"/>
              </a:rPr>
              <a:t>“Un mariage n’est pas réussi seulement s’il dure, mais sa qualité est importante. Rester ensemble et savoir s’aimer pour toujours : voilà le défi des époux chrétiens”.</a:t>
            </a:r>
            <a:endParaRPr sz="2800" dirty="0"/>
          </a:p>
        </p:txBody>
      </p:sp>
      <p:cxnSp>
        <p:nvCxnSpPr>
          <p:cNvPr id="189" name="Google Shape;189;p27"/>
          <p:cNvCxnSpPr/>
          <p:nvPr/>
        </p:nvCxnSpPr>
        <p:spPr>
          <a:xfrm rot="10800000">
            <a:off x="-5099" y="5135649"/>
            <a:ext cx="9154199" cy="30600"/>
          </a:xfrm>
          <a:prstGeom prst="straightConnector1">
            <a:avLst/>
          </a:prstGeom>
          <a:noFill/>
          <a:ln w="76200" cap="flat" cmpd="sng">
            <a:solidFill>
              <a:srgbClr val="F3F3F3"/>
            </a:solidFill>
            <a:prstDash val="solid"/>
            <a:round/>
            <a:headEnd type="none" w="sm" len="sm"/>
            <a:tailEnd type="none" w="sm" len="sm"/>
          </a:ln>
        </p:spPr>
      </p:cxnSp>
      <p:pic>
        <p:nvPicPr>
          <p:cNvPr id="190" name="Google Shape;190;p27"/>
          <p:cNvPicPr preferRelativeResize="0"/>
          <p:nvPr/>
        </p:nvPicPr>
        <p:blipFill rotWithShape="1">
          <a:blip r:embed="rId3">
            <a:alphaModFix/>
          </a:blip>
          <a:srcRect l="6006"/>
          <a:stretch/>
        </p:blipFill>
        <p:spPr>
          <a:xfrm>
            <a:off x="-10200" y="0"/>
            <a:ext cx="9154199" cy="50797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fade thruBlk="1"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p28"/>
          <p:cNvSpPr txBox="1"/>
          <p:nvPr/>
        </p:nvSpPr>
        <p:spPr>
          <a:xfrm>
            <a:off x="149675" y="5571275"/>
            <a:ext cx="8827500" cy="59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Corsiva"/>
              <a:buNone/>
            </a:pPr>
            <a:r>
              <a:rPr lang="fr" sz="3000" b="1" i="0" u="none" strike="noStrike" cap="none" dirty="0">
                <a:solidFill>
                  <a:srgbClr val="000000"/>
                </a:solidFill>
                <a:latin typeface="Corsiva"/>
                <a:ea typeface="Corsiva"/>
                <a:cs typeface="Corsiva"/>
                <a:sym typeface="Corsiva"/>
              </a:rPr>
              <a:t>“La prière n’est pas une chose magique ; </a:t>
            </a:r>
            <a:br>
              <a:rPr lang="fr" sz="3000" b="1" i="0" u="none" strike="noStrike" cap="none" dirty="0">
                <a:solidFill>
                  <a:srgbClr val="000000"/>
                </a:solidFill>
                <a:latin typeface="Corsiva"/>
                <a:ea typeface="Corsiva"/>
                <a:cs typeface="Corsiva"/>
                <a:sym typeface="Corsiva"/>
              </a:rPr>
            </a:br>
            <a:r>
              <a:rPr lang="fr" sz="3000" b="1" i="0" u="none" strike="noStrike" cap="none" dirty="0">
                <a:solidFill>
                  <a:srgbClr val="000000"/>
                </a:solidFill>
                <a:latin typeface="Corsiva"/>
                <a:ea typeface="Corsiva"/>
                <a:cs typeface="Corsiva"/>
                <a:sym typeface="Corsiva"/>
              </a:rPr>
              <a:t>on ne fait pas de magie avec la prière</a:t>
            </a:r>
            <a:r>
              <a:rPr lang="fr" sz="2800" b="1" i="0" u="none" strike="noStrike" cap="none" dirty="0">
                <a:solidFill>
                  <a:srgbClr val="000000"/>
                </a:solidFill>
                <a:latin typeface="Corsiva"/>
                <a:ea typeface="Corsiva"/>
                <a:cs typeface="Corsiva"/>
                <a:sym typeface="Corsiva"/>
              </a:rPr>
              <a:t>”.</a:t>
            </a:r>
            <a:endParaRPr dirty="0"/>
          </a:p>
        </p:txBody>
      </p:sp>
      <p:cxnSp>
        <p:nvCxnSpPr>
          <p:cNvPr id="196" name="Google Shape;196;p28"/>
          <p:cNvCxnSpPr/>
          <p:nvPr/>
        </p:nvCxnSpPr>
        <p:spPr>
          <a:xfrm rot="10800000">
            <a:off x="-13674" y="5636774"/>
            <a:ext cx="9154199" cy="30600"/>
          </a:xfrm>
          <a:prstGeom prst="straightConnector1">
            <a:avLst/>
          </a:prstGeom>
          <a:noFill/>
          <a:ln w="76200" cap="flat" cmpd="sng">
            <a:solidFill>
              <a:srgbClr val="F3F3F3"/>
            </a:solidFill>
            <a:prstDash val="solid"/>
            <a:round/>
            <a:headEnd type="none" w="sm" len="sm"/>
            <a:tailEnd type="none" w="sm" len="sm"/>
          </a:ln>
        </p:spPr>
      </p:cxnSp>
      <p:pic>
        <p:nvPicPr>
          <p:cNvPr id="197" name="Google Shape;197;p28"/>
          <p:cNvPicPr preferRelativeResize="0"/>
          <p:nvPr/>
        </p:nvPicPr>
        <p:blipFill rotWithShape="1">
          <a:blip r:embed="rId3">
            <a:alphaModFix/>
          </a:blip>
          <a:srcRect r="8037"/>
          <a:stretch/>
        </p:blipFill>
        <p:spPr>
          <a:xfrm>
            <a:off x="0" y="0"/>
            <a:ext cx="9154199" cy="55995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fade thruBlk="1"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p29"/>
          <p:cNvSpPr txBox="1"/>
          <p:nvPr/>
        </p:nvSpPr>
        <p:spPr>
          <a:xfrm>
            <a:off x="46025" y="4745600"/>
            <a:ext cx="8827500" cy="59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Corsiva"/>
              <a:buNone/>
            </a:pPr>
            <a:r>
              <a:rPr lang="fr" sz="3000" b="1" i="0" u="none" strike="noStrike" cap="none" dirty="0">
                <a:solidFill>
                  <a:srgbClr val="000000"/>
                </a:solidFill>
                <a:latin typeface="Corsiva"/>
                <a:ea typeface="Corsiva"/>
                <a:cs typeface="Corsiva"/>
                <a:sym typeface="Corsiva"/>
              </a:rPr>
              <a:t>“Je donne toujours ce conseil aux nouveaux époux : Disputez-vous autant que vous le voulez. Si les assiettes volent, laissez-les. Mais ne laissez jamais la journée finir sans faire la paix !</a:t>
            </a:r>
            <a:r>
              <a:rPr lang="fr" sz="2800" b="1" i="0" u="none" strike="noStrike" cap="none" dirty="0">
                <a:solidFill>
                  <a:srgbClr val="000000"/>
                </a:solidFill>
                <a:latin typeface="Corsiva"/>
                <a:ea typeface="Corsiva"/>
                <a:cs typeface="Corsiva"/>
                <a:sym typeface="Corsiva"/>
              </a:rPr>
              <a:t>”</a:t>
            </a:r>
            <a:endParaRPr dirty="0"/>
          </a:p>
        </p:txBody>
      </p:sp>
      <p:cxnSp>
        <p:nvCxnSpPr>
          <p:cNvPr id="203" name="Google Shape;203;p29"/>
          <p:cNvCxnSpPr/>
          <p:nvPr/>
        </p:nvCxnSpPr>
        <p:spPr>
          <a:xfrm rot="10800000">
            <a:off x="-36999" y="4893349"/>
            <a:ext cx="9154199" cy="30600"/>
          </a:xfrm>
          <a:prstGeom prst="straightConnector1">
            <a:avLst/>
          </a:prstGeom>
          <a:noFill/>
          <a:ln w="76200" cap="flat" cmpd="sng">
            <a:solidFill>
              <a:srgbClr val="F3F3F3"/>
            </a:solidFill>
            <a:prstDash val="solid"/>
            <a:round/>
            <a:headEnd type="none" w="sm" len="sm"/>
            <a:tailEnd type="none" w="sm" len="sm"/>
          </a:ln>
        </p:spPr>
      </p:cxnSp>
      <p:pic>
        <p:nvPicPr>
          <p:cNvPr id="204" name="Google Shape;204;p2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31900" y="-1257525"/>
            <a:ext cx="9221799" cy="60959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fade thruBlk="1"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p30"/>
          <p:cNvSpPr txBox="1"/>
          <p:nvPr/>
        </p:nvSpPr>
        <p:spPr>
          <a:xfrm>
            <a:off x="149675" y="5599850"/>
            <a:ext cx="8827500" cy="59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Corsiva"/>
              <a:buNone/>
            </a:pPr>
            <a:r>
              <a:rPr lang="fr" sz="3000" b="1" i="0" u="none" strike="noStrike" cap="none" dirty="0">
                <a:solidFill>
                  <a:srgbClr val="000000"/>
                </a:solidFill>
                <a:latin typeface="Corsiva"/>
                <a:ea typeface="Corsiva"/>
                <a:cs typeface="Corsiva"/>
                <a:sym typeface="Corsiva"/>
              </a:rPr>
              <a:t>“La terre est un héritage commun dont les fruits doivent bénéficier à tous”.</a:t>
            </a:r>
            <a:r>
              <a:rPr lang="fr" sz="2800" b="1" i="0" u="none" strike="noStrike" cap="none" dirty="0">
                <a:solidFill>
                  <a:srgbClr val="000000"/>
                </a:solidFill>
                <a:latin typeface="Corsiva"/>
                <a:ea typeface="Corsiva"/>
                <a:cs typeface="Corsiva"/>
                <a:sym typeface="Corsiva"/>
              </a:rPr>
              <a:t> </a:t>
            </a:r>
            <a:endParaRPr dirty="0"/>
          </a:p>
        </p:txBody>
      </p:sp>
      <p:cxnSp>
        <p:nvCxnSpPr>
          <p:cNvPr id="210" name="Google Shape;210;p30"/>
          <p:cNvCxnSpPr/>
          <p:nvPr/>
        </p:nvCxnSpPr>
        <p:spPr>
          <a:xfrm rot="10800000">
            <a:off x="-13674" y="5636774"/>
            <a:ext cx="9154199" cy="30600"/>
          </a:xfrm>
          <a:prstGeom prst="straightConnector1">
            <a:avLst/>
          </a:prstGeom>
          <a:noFill/>
          <a:ln w="76200" cap="flat" cmpd="sng">
            <a:solidFill>
              <a:srgbClr val="F3F3F3"/>
            </a:solidFill>
            <a:prstDash val="solid"/>
            <a:round/>
            <a:headEnd type="none" w="sm" len="sm"/>
            <a:tailEnd type="none" w="sm" len="sm"/>
          </a:ln>
        </p:spPr>
      </p:cxnSp>
      <p:pic>
        <p:nvPicPr>
          <p:cNvPr id="211" name="Google Shape;211;p3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8575" y="-60299"/>
            <a:ext cx="9369938" cy="56970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fade thruBlk="1"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p31"/>
          <p:cNvSpPr txBox="1"/>
          <p:nvPr/>
        </p:nvSpPr>
        <p:spPr>
          <a:xfrm>
            <a:off x="149675" y="5542700"/>
            <a:ext cx="8827500" cy="59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Corsiva"/>
              <a:buNone/>
            </a:pPr>
            <a:r>
              <a:rPr lang="fr" sz="2800" b="1" i="0" u="none" strike="noStrike" cap="none" dirty="0">
                <a:solidFill>
                  <a:srgbClr val="000000"/>
                </a:solidFill>
                <a:latin typeface="Corsiva"/>
                <a:ea typeface="Corsiva"/>
                <a:cs typeface="Corsiva"/>
                <a:sym typeface="Corsiva"/>
              </a:rPr>
              <a:t>“Nous n’avons jamais autant maltraité ni fait de mal à notre maison commune qu’en ces deux derniers siècles”. </a:t>
            </a:r>
            <a:endParaRPr sz="2800" dirty="0"/>
          </a:p>
        </p:txBody>
      </p:sp>
      <p:cxnSp>
        <p:nvCxnSpPr>
          <p:cNvPr id="217" name="Google Shape;217;p31"/>
          <p:cNvCxnSpPr/>
          <p:nvPr/>
        </p:nvCxnSpPr>
        <p:spPr>
          <a:xfrm rot="10800000">
            <a:off x="-13674" y="5636774"/>
            <a:ext cx="9154199" cy="30600"/>
          </a:xfrm>
          <a:prstGeom prst="straightConnector1">
            <a:avLst/>
          </a:prstGeom>
          <a:noFill/>
          <a:ln w="76200" cap="flat" cmpd="sng">
            <a:solidFill>
              <a:srgbClr val="F3F3F3"/>
            </a:solidFill>
            <a:prstDash val="solid"/>
            <a:round/>
            <a:headEnd type="none" w="sm" len="sm"/>
            <a:tailEnd type="none" w="sm" len="sm"/>
          </a:ln>
        </p:spPr>
      </p:cxnSp>
      <p:pic>
        <p:nvPicPr>
          <p:cNvPr id="218" name="Google Shape;218;p3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8575" y="-465225"/>
            <a:ext cx="9144000" cy="6102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fade thruBlk="1"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32"/>
          <p:cNvSpPr txBox="1"/>
          <p:nvPr/>
        </p:nvSpPr>
        <p:spPr>
          <a:xfrm>
            <a:off x="149675" y="5599850"/>
            <a:ext cx="8827500" cy="59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Corsiva"/>
              <a:buNone/>
            </a:pPr>
            <a:r>
              <a:rPr lang="fr" sz="3000" b="1" i="0" u="none" strike="noStrike" cap="none" dirty="0">
                <a:solidFill>
                  <a:srgbClr val="000000"/>
                </a:solidFill>
                <a:latin typeface="Corsiva"/>
                <a:ea typeface="Corsiva"/>
                <a:cs typeface="Corsiva"/>
                <a:sym typeface="Corsiva"/>
              </a:rPr>
              <a:t>“Nous avons besoin de renforcer la conscience que nous sommes une seule famille humaine”.</a:t>
            </a:r>
            <a:r>
              <a:rPr lang="fr" sz="2800" b="1" i="0" u="none" strike="noStrike" cap="none" dirty="0">
                <a:solidFill>
                  <a:srgbClr val="000000"/>
                </a:solidFill>
                <a:latin typeface="Corsiva"/>
                <a:ea typeface="Corsiva"/>
                <a:cs typeface="Corsiva"/>
                <a:sym typeface="Corsiva"/>
              </a:rPr>
              <a:t> </a:t>
            </a:r>
            <a:endParaRPr dirty="0"/>
          </a:p>
        </p:txBody>
      </p:sp>
      <p:cxnSp>
        <p:nvCxnSpPr>
          <p:cNvPr id="224" name="Google Shape;224;p32"/>
          <p:cNvCxnSpPr/>
          <p:nvPr/>
        </p:nvCxnSpPr>
        <p:spPr>
          <a:xfrm rot="10800000">
            <a:off x="-13674" y="5636774"/>
            <a:ext cx="9154199" cy="30600"/>
          </a:xfrm>
          <a:prstGeom prst="straightConnector1">
            <a:avLst/>
          </a:prstGeom>
          <a:noFill/>
          <a:ln w="76200" cap="flat" cmpd="sng">
            <a:solidFill>
              <a:srgbClr val="F3F3F3"/>
            </a:solidFill>
            <a:prstDash val="solid"/>
            <a:round/>
            <a:headEnd type="none" w="sm" len="sm"/>
            <a:tailEnd type="none" w="sm" len="sm"/>
          </a:ln>
        </p:spPr>
      </p:cxnSp>
      <p:pic>
        <p:nvPicPr>
          <p:cNvPr id="225" name="Google Shape;225;p3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810711" y="0"/>
            <a:ext cx="9954711" cy="55995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fade thruBlk="1"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p33"/>
          <p:cNvSpPr txBox="1"/>
          <p:nvPr/>
        </p:nvSpPr>
        <p:spPr>
          <a:xfrm>
            <a:off x="78025" y="5113200"/>
            <a:ext cx="8827500" cy="59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Corsiva"/>
              <a:buNone/>
            </a:pPr>
            <a:r>
              <a:rPr lang="fr" sz="3000" b="1" i="0" u="none" strike="noStrike" cap="none" dirty="0">
                <a:solidFill>
                  <a:srgbClr val="000000"/>
                </a:solidFill>
                <a:latin typeface="Corsiva"/>
                <a:ea typeface="Corsiva"/>
                <a:cs typeface="Corsiva"/>
                <a:sym typeface="Corsiva"/>
              </a:rPr>
              <a:t>“En tant que chrétien, nous souhaitons offrir notre contribution à la résolution de la crise économique à laquelle l’humanité est actuellement confrontée</a:t>
            </a:r>
            <a:r>
              <a:rPr lang="fr" sz="2800" b="1" i="0" u="none" strike="noStrike" cap="none" dirty="0">
                <a:solidFill>
                  <a:srgbClr val="000000"/>
                </a:solidFill>
                <a:latin typeface="Corsiva"/>
                <a:ea typeface="Corsiva"/>
                <a:cs typeface="Corsiva"/>
                <a:sym typeface="Corsiva"/>
              </a:rPr>
              <a:t>”.</a:t>
            </a:r>
            <a:endParaRPr dirty="0"/>
          </a:p>
        </p:txBody>
      </p:sp>
      <p:cxnSp>
        <p:nvCxnSpPr>
          <p:cNvPr id="231" name="Google Shape;231;p33"/>
          <p:cNvCxnSpPr/>
          <p:nvPr/>
        </p:nvCxnSpPr>
        <p:spPr>
          <a:xfrm rot="10800000">
            <a:off x="-5099" y="5158799"/>
            <a:ext cx="9154199" cy="30600"/>
          </a:xfrm>
          <a:prstGeom prst="straightConnector1">
            <a:avLst/>
          </a:prstGeom>
          <a:noFill/>
          <a:ln w="76200" cap="flat" cmpd="sng">
            <a:solidFill>
              <a:srgbClr val="F3F3F3"/>
            </a:solidFill>
            <a:prstDash val="solid"/>
            <a:round/>
            <a:headEnd type="none" w="sm" len="sm"/>
            <a:tailEnd type="none" w="sm" len="sm"/>
          </a:ln>
        </p:spPr>
      </p:cxnSp>
      <p:pic>
        <p:nvPicPr>
          <p:cNvPr id="232" name="Google Shape;232;p33"/>
          <p:cNvPicPr preferRelativeResize="0"/>
          <p:nvPr/>
        </p:nvPicPr>
        <p:blipFill rotWithShape="1">
          <a:blip r:embed="rId3">
            <a:alphaModFix/>
          </a:blip>
          <a:srcRect b="10120"/>
          <a:stretch/>
        </p:blipFill>
        <p:spPr>
          <a:xfrm>
            <a:off x="0" y="-59775"/>
            <a:ext cx="9144000" cy="51569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fade thruBlk="1"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Google Shape;237;p34"/>
          <p:cNvSpPr txBox="1"/>
          <p:nvPr/>
        </p:nvSpPr>
        <p:spPr>
          <a:xfrm>
            <a:off x="126350" y="5185600"/>
            <a:ext cx="8827500" cy="59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Corsiva"/>
              <a:buNone/>
            </a:pPr>
            <a:r>
              <a:rPr lang="fr" sz="3000" b="1" i="0" u="none" strike="noStrike" cap="none">
                <a:solidFill>
                  <a:srgbClr val="000000"/>
                </a:solidFill>
                <a:latin typeface="Corsiva"/>
                <a:ea typeface="Corsiva"/>
                <a:cs typeface="Corsiva"/>
                <a:sym typeface="Corsiva"/>
              </a:rPr>
              <a:t>“Il faut garder la terre afin qu’elle puisse continuer d’être, comme Dieu la veut, source de vie pour </a:t>
            </a:r>
            <a:br>
              <a:rPr lang="fr" sz="3000" b="1" i="0" u="none" strike="noStrike" cap="none">
                <a:solidFill>
                  <a:srgbClr val="000000"/>
                </a:solidFill>
                <a:latin typeface="Corsiva"/>
                <a:ea typeface="Corsiva"/>
                <a:cs typeface="Corsiva"/>
                <a:sym typeface="Corsiva"/>
              </a:rPr>
            </a:br>
            <a:r>
              <a:rPr lang="fr" sz="3000" b="1" i="0" u="none" strike="noStrike" cap="none">
                <a:solidFill>
                  <a:srgbClr val="000000"/>
                </a:solidFill>
                <a:latin typeface="Corsiva"/>
                <a:ea typeface="Corsiva"/>
                <a:cs typeface="Corsiva"/>
                <a:sym typeface="Corsiva"/>
              </a:rPr>
              <a:t>la famille humaine tout entière”</a:t>
            </a:r>
            <a:r>
              <a:rPr lang="fr" sz="2800" b="1" i="0" u="none" strike="noStrike" cap="none">
                <a:solidFill>
                  <a:srgbClr val="000000"/>
                </a:solidFill>
                <a:latin typeface="Corsiva"/>
                <a:ea typeface="Corsiva"/>
                <a:cs typeface="Corsiva"/>
                <a:sym typeface="Corsiva"/>
              </a:rPr>
              <a:t>.</a:t>
            </a:r>
            <a:endParaRPr/>
          </a:p>
        </p:txBody>
      </p:sp>
      <p:cxnSp>
        <p:nvCxnSpPr>
          <p:cNvPr id="238" name="Google Shape;238;p34"/>
          <p:cNvCxnSpPr/>
          <p:nvPr/>
        </p:nvCxnSpPr>
        <p:spPr>
          <a:xfrm rot="10800000">
            <a:off x="-5099" y="5168574"/>
            <a:ext cx="9154199" cy="30600"/>
          </a:xfrm>
          <a:prstGeom prst="straightConnector1">
            <a:avLst/>
          </a:prstGeom>
          <a:noFill/>
          <a:ln w="76200" cap="flat" cmpd="sng">
            <a:solidFill>
              <a:srgbClr val="F3F3F3"/>
            </a:solidFill>
            <a:prstDash val="solid"/>
            <a:round/>
            <a:headEnd type="none" w="sm" len="sm"/>
            <a:tailEnd type="none" w="sm" len="sm"/>
          </a:ln>
        </p:spPr>
      </p:cxnSp>
      <p:pic>
        <p:nvPicPr>
          <p:cNvPr id="239" name="Google Shape;239;p34"/>
          <p:cNvPicPr preferRelativeResize="0"/>
          <p:nvPr/>
        </p:nvPicPr>
        <p:blipFill rotWithShape="1">
          <a:blip r:embed="rId3">
            <a:alphaModFix/>
          </a:blip>
          <a:srcRect b="17660"/>
          <a:stretch/>
        </p:blipFill>
        <p:spPr>
          <a:xfrm>
            <a:off x="-49925" y="161600"/>
            <a:ext cx="9180025" cy="50205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fade thruBlk="1"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p35"/>
          <p:cNvSpPr txBox="1"/>
          <p:nvPr/>
        </p:nvSpPr>
        <p:spPr>
          <a:xfrm>
            <a:off x="76200" y="5542700"/>
            <a:ext cx="8977175" cy="59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Corsiva"/>
              <a:buNone/>
            </a:pPr>
            <a:r>
              <a:rPr lang="fr" sz="2800" b="1" i="0" u="none" strike="noStrike" cap="none" dirty="0">
                <a:solidFill>
                  <a:srgbClr val="000000"/>
                </a:solidFill>
                <a:latin typeface="Corsiva"/>
                <a:ea typeface="Corsiva"/>
                <a:cs typeface="Corsiva"/>
                <a:sym typeface="Corsiva"/>
              </a:rPr>
              <a:t>“J’adresse une invitation urgente à un nouveau dialogue sur la façon dont nous construisons l’avenir de la planète”. </a:t>
            </a:r>
            <a:endParaRPr sz="2800" dirty="0"/>
          </a:p>
        </p:txBody>
      </p:sp>
      <p:cxnSp>
        <p:nvCxnSpPr>
          <p:cNvPr id="245" name="Google Shape;245;p35"/>
          <p:cNvCxnSpPr/>
          <p:nvPr/>
        </p:nvCxnSpPr>
        <p:spPr>
          <a:xfrm rot="10800000">
            <a:off x="-13674" y="5636774"/>
            <a:ext cx="9154199" cy="30600"/>
          </a:xfrm>
          <a:prstGeom prst="straightConnector1">
            <a:avLst/>
          </a:prstGeom>
          <a:noFill/>
          <a:ln w="11430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</p:cxnSp>
      <p:pic>
        <p:nvPicPr>
          <p:cNvPr id="246" name="Google Shape;246;p3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8575" y="-79400"/>
            <a:ext cx="11357849" cy="56789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fade thruBlk="1"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51" name="Google Shape;251;p36"/>
          <p:cNvCxnSpPr/>
          <p:nvPr/>
        </p:nvCxnSpPr>
        <p:spPr>
          <a:xfrm rot="10800000">
            <a:off x="-5099" y="6406124"/>
            <a:ext cx="9154199" cy="30600"/>
          </a:xfrm>
          <a:prstGeom prst="straightConnector1">
            <a:avLst/>
          </a:prstGeom>
          <a:noFill/>
          <a:ln w="76200" cap="flat" cmpd="sng">
            <a:solidFill>
              <a:srgbClr val="F3F3F3"/>
            </a:solidFill>
            <a:prstDash val="solid"/>
            <a:round/>
            <a:headEnd type="none" w="sm" len="sm"/>
            <a:tailEnd type="none" w="sm" len="sm"/>
          </a:ln>
        </p:spPr>
      </p:cxnSp>
      <p:pic>
        <p:nvPicPr>
          <p:cNvPr id="252" name="Google Shape;252;p3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09062" y="571500"/>
            <a:ext cx="3800475" cy="5715000"/>
          </a:xfrm>
          <a:prstGeom prst="rect">
            <a:avLst/>
          </a:prstGeom>
          <a:noFill/>
          <a:ln>
            <a:noFill/>
          </a:ln>
        </p:spPr>
      </p:pic>
      <p:sp>
        <p:nvSpPr>
          <p:cNvPr id="253" name="Google Shape;253;p36"/>
          <p:cNvSpPr>
            <a:spLocks noGrp="1"/>
          </p:cNvSpPr>
          <p:nvPr>
            <p:ph type="pic" idx="2"/>
          </p:nvPr>
        </p:nvSpPr>
        <p:spPr>
          <a:xfrm>
            <a:off x="0" y="0"/>
            <a:ext cx="5486399" cy="6858000"/>
          </a:xfrm>
          <a:prstGeom prst="rect">
            <a:avLst/>
          </a:prstGeom>
          <a:solidFill>
            <a:srgbClr val="FFFFFF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274320" marR="0" lvl="0" indent="-10922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None/>
            </a:pPr>
            <a:endParaRPr sz="2000" b="0" i="0" u="none" strike="noStrike" cap="none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74320" marR="0" lvl="0" indent="-10922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None/>
            </a:pPr>
            <a:endParaRPr sz="2000" b="0" i="0" u="none" strike="noStrike" cap="none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54" name="Google Shape;254;p3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10" y="0"/>
            <a:ext cx="456057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55" name="Google Shape;255;p36"/>
          <p:cNvSpPr txBox="1"/>
          <p:nvPr/>
        </p:nvSpPr>
        <p:spPr>
          <a:xfrm>
            <a:off x="5876550" y="715300"/>
            <a:ext cx="2808899" cy="4550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3000"/>
              <a:buFont typeface="Corsiva"/>
              <a:buNone/>
            </a:pPr>
            <a:r>
              <a:rPr lang="fr" sz="3000" b="1" i="0" u="none" strike="noStrike" cap="none">
                <a:solidFill>
                  <a:srgbClr val="F3F3F3"/>
                </a:solidFill>
                <a:latin typeface="Corsiva"/>
                <a:ea typeface="Corsiva"/>
                <a:cs typeface="Corsiva"/>
                <a:sym typeface="Corsiva"/>
              </a:rPr>
              <a:t>“Un cœur pur est nécessairement aussi un cœur dépouillé, qui sait s’abaisser et partager sa propre vie avec ceux qui sont le plus dans le besoin”</a:t>
            </a:r>
            <a:r>
              <a:rPr lang="fr" sz="2800" b="1" i="0" u="none" strike="noStrike" cap="none">
                <a:solidFill>
                  <a:srgbClr val="F3F3F3"/>
                </a:solidFill>
                <a:latin typeface="Corsiva"/>
                <a:ea typeface="Corsiva"/>
                <a:cs typeface="Corsiva"/>
                <a:sym typeface="Corsiva"/>
              </a:rPr>
              <a:t>.</a:t>
            </a:r>
            <a:endParaRPr/>
          </a:p>
        </p:txBody>
      </p:sp>
    </p:spTree>
  </p:cSld>
  <p:clrMapOvr>
    <a:masterClrMapping/>
  </p:clrMapOvr>
  <p:transition spd="slow">
    <p:fade thruBlk="1"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Google Shape;260;p37"/>
          <p:cNvSpPr txBox="1">
            <a:spLocks noGrp="1"/>
          </p:cNvSpPr>
          <p:nvPr>
            <p:ph type="title"/>
          </p:nvPr>
        </p:nvSpPr>
        <p:spPr>
          <a:xfrm>
            <a:off x="1143000" y="692000"/>
            <a:ext cx="6858000" cy="26666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C243C"/>
              </a:buClr>
              <a:buSzPts val="5200"/>
              <a:buFont typeface="Arial"/>
              <a:buNone/>
            </a:pPr>
            <a:r>
              <a:rPr lang="fr" sz="5200" b="0" i="0" u="none" strike="noStrike" cap="none">
                <a:solidFill>
                  <a:srgbClr val="1C243C"/>
                </a:solidFill>
                <a:latin typeface="Calibri"/>
                <a:ea typeface="Calibri"/>
                <a:cs typeface="Calibri"/>
                <a:sym typeface="Calibri"/>
              </a:rPr>
              <a:t>Réalisation </a:t>
            </a:r>
            <a:endParaRPr/>
          </a:p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C243C"/>
              </a:buClr>
              <a:buSzPts val="5200"/>
              <a:buFont typeface="Arial"/>
              <a:buNone/>
            </a:pPr>
            <a:r>
              <a:rPr lang="fr" sz="5200" b="0" i="0" u="sng" strike="noStrike" cap="none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3"/>
              </a:rPr>
              <a:t>www</a:t>
            </a:r>
            <a:r>
              <a:rPr lang="fr" sz="5300" b="0" i="0" u="sng" strike="noStrike" cap="none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3"/>
              </a:rPr>
              <a:t>.kt42.fr</a:t>
            </a:r>
            <a:endParaRPr/>
          </a:p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C243C"/>
              </a:buClr>
              <a:buSzPts val="5300"/>
              <a:buFont typeface="Arial"/>
              <a:buNone/>
            </a:pPr>
            <a:endParaRPr sz="5300" b="0" i="0" u="none" strike="noStrike" cap="none">
              <a:solidFill>
                <a:srgbClr val="1C243C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1" name="Google Shape;261;p37"/>
          <p:cNvSpPr txBox="1">
            <a:spLocks noGrp="1"/>
          </p:cNvSpPr>
          <p:nvPr>
            <p:ph type="body" idx="1"/>
          </p:nvPr>
        </p:nvSpPr>
        <p:spPr>
          <a:xfrm>
            <a:off x="984900" y="3000825"/>
            <a:ext cx="7174200" cy="11432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Arial"/>
              <a:buNone/>
            </a:pPr>
            <a:r>
              <a:rPr lang="fr" sz="24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citations de l’encylique Laudato Si’</a:t>
            </a:r>
            <a:endParaRPr/>
          </a:p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Arial"/>
              <a:buNone/>
            </a:pPr>
            <a:r>
              <a:rPr lang="fr" sz="24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et citations extraites du site : </a:t>
            </a:r>
            <a:r>
              <a:rPr lang="fr" sz="2400" b="0" i="0" u="sng" strike="noStrike" cap="none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4"/>
              </a:rPr>
              <a:t>http://saintpothin.fr/16-belles-citations-du-Pape</a:t>
            </a:r>
            <a:endParaRPr/>
          </a:p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Arial"/>
              <a:buNone/>
            </a:pPr>
            <a:endParaRPr sz="2400" b="0" i="0" u="none" strike="noStrike" cap="none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Arial"/>
              <a:buNone/>
            </a:pPr>
            <a:endParaRPr sz="2400" b="0" i="0" u="none" strike="noStrike" cap="none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Arial"/>
              <a:buNone/>
            </a:pPr>
            <a:endParaRPr sz="2400" b="0" i="0" u="none" strike="noStrike" cap="none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62" name="Google Shape;262;p37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296812" y="4470525"/>
            <a:ext cx="2550375" cy="14490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fade thruBlk="1"/>
  </p:transition>
</p:sld>
</file>

<file path=ppt/theme/theme1.xml><?xml version="1.0" encoding="utf-8"?>
<a:theme xmlns:a="http://schemas.openxmlformats.org/drawingml/2006/main" name="diaporama je crois en dieu">
  <a:themeElements>
    <a:clrScheme name="Personnalisé 3">
      <a:dk1>
        <a:srgbClr val="404040"/>
      </a:dk1>
      <a:lt1>
        <a:srgbClr val="FFFFFF"/>
      </a:lt1>
      <a:dk2>
        <a:srgbClr val="263050"/>
      </a:dk2>
      <a:lt2>
        <a:srgbClr val="E5E8E8"/>
      </a:lt2>
      <a:accent1>
        <a:srgbClr val="77B142"/>
      </a:accent1>
      <a:accent2>
        <a:srgbClr val="00B0F0"/>
      </a:accent2>
      <a:accent3>
        <a:srgbClr val="0070C0"/>
      </a:accent3>
      <a:accent4>
        <a:srgbClr val="7556A4"/>
      </a:accent4>
      <a:accent5>
        <a:srgbClr val="F08F1E"/>
      </a:accent5>
      <a:accent6>
        <a:srgbClr val="CB3E3A"/>
      </a:accent6>
      <a:hlink>
        <a:srgbClr val="0070C0"/>
      </a:hlink>
      <a:folHlink>
        <a:srgbClr val="7556A4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C566473446FDCA44ACD5452C35F90895" ma:contentTypeVersion="12" ma:contentTypeDescription="Crée un document." ma:contentTypeScope="" ma:versionID="398fbcbdc07404a645da04348f271e33">
  <xsd:schema xmlns:xsd="http://www.w3.org/2001/XMLSchema" xmlns:xs="http://www.w3.org/2001/XMLSchema" xmlns:p="http://schemas.microsoft.com/office/2006/metadata/properties" xmlns:ns2="6c512cfb-f42f-4c9d-adf2-ea9ccf8cb892" targetNamespace="http://schemas.microsoft.com/office/2006/metadata/properties" ma:root="true" ma:fieldsID="27317c4be2e9d426b2c19a498258d8ab" ns2:_="">
    <xsd:import namespace="6c512cfb-f42f-4c9d-adf2-ea9ccf8cb892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2:MediaServiceOCR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c512cfb-f42f-4c9d-adf2-ea9ccf8cb89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7" nillable="true" ma:taxonomy="true" ma:internalName="lcf76f155ced4ddcb4097134ff3c332f" ma:taxonomyFieldName="MediaServiceImageTags" ma:displayName="Balises d’images" ma:readOnly="false" ma:fieldId="{5cf76f15-5ced-4ddc-b409-7134ff3c332f}" ma:taxonomyMulti="true" ma:sspId="36fc0346-82a3-42bc-a784-cb40dbb40139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9" nillable="true" ma:displayName="Location" ma:description="" ma:indexed="true" ma:internalName="MediaServiceLocation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6c512cfb-f42f-4c9d-adf2-ea9ccf8cb892">
      <Terms xmlns="http://schemas.microsoft.com/office/infopath/2007/PartnerControls"/>
    </lcf76f155ced4ddcb4097134ff3c332f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23F8DC5D-2D2E-48D5-A511-C2CF1720001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6c512cfb-f42f-4c9d-adf2-ea9ccf8cb89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E690B465-48A7-4C3E-B122-69B250B46841}">
  <ds:schemaRefs>
    <ds:schemaRef ds:uri="http://purl.org/dc/dcmitype/"/>
    <ds:schemaRef ds:uri="http://purl.org/dc/elements/1.1/"/>
    <ds:schemaRef ds:uri="http://schemas.microsoft.com/office/2006/metadata/properties"/>
    <ds:schemaRef ds:uri="http://schemas.openxmlformats.org/package/2006/metadata/core-properties"/>
    <ds:schemaRef ds:uri="http://purl.org/dc/terms/"/>
    <ds:schemaRef ds:uri="http://schemas.microsoft.com/office/2006/documentManagement/types"/>
    <ds:schemaRef ds:uri="http://schemas.microsoft.com/office/infopath/2007/PartnerControls"/>
    <ds:schemaRef ds:uri="6c512cfb-f42f-4c9d-adf2-ea9ccf8cb892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2B7223F8-06E8-4489-B9FD-7FCBBD5D5B92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483</Words>
  <Application>Microsoft Office PowerPoint</Application>
  <PresentationFormat>Affichage à l'écran (4:3)</PresentationFormat>
  <Paragraphs>28</Paragraphs>
  <Slides>24</Slides>
  <Notes>24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24</vt:i4>
      </vt:variant>
    </vt:vector>
  </HeadingPairs>
  <TitlesOfParts>
    <vt:vector size="28" baseType="lpstr">
      <vt:lpstr>Arial</vt:lpstr>
      <vt:lpstr>Calibri</vt:lpstr>
      <vt:lpstr>Corsiva</vt:lpstr>
      <vt:lpstr>diaporama je crois en dieu</vt:lpstr>
      <vt:lpstr>Quelques citations du pape François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Réalisation  www.kt42.fr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Quelques citations du pape François</dc:title>
  <dc:creator>Nadine Muster</dc:creator>
  <cp:lastModifiedBy>Nadine Muster</cp:lastModifiedBy>
  <cp:revision>1</cp:revision>
  <dcterms:modified xsi:type="dcterms:W3CDTF">2025-01-08T14:07:05Z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0x010100C566473446FDCA44ACD5452C35F90895</vt:lpwstr>
  </property>
  <property fmtid="{D5CDD505-2E9C-101B-9397-08002B2CF9AE}" pid="3" name="MediaServiceImageTags">
    <vt:lpwstr/>
  </property>
</Properties>
</file>